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8" r:id="rId3"/>
  </p:sldMasterIdLst>
  <p:notesMasterIdLst>
    <p:notesMasterId r:id="rId30"/>
  </p:notesMasterIdLst>
  <p:sldIdLst>
    <p:sldId id="264" r:id="rId4"/>
    <p:sldId id="451" r:id="rId5"/>
    <p:sldId id="503" r:id="rId6"/>
    <p:sldId id="461" r:id="rId7"/>
    <p:sldId id="454" r:id="rId8"/>
    <p:sldId id="505" r:id="rId9"/>
    <p:sldId id="506" r:id="rId10"/>
    <p:sldId id="511" r:id="rId11"/>
    <p:sldId id="507" r:id="rId12"/>
    <p:sldId id="508" r:id="rId13"/>
    <p:sldId id="523" r:id="rId14"/>
    <p:sldId id="512" r:id="rId15"/>
    <p:sldId id="515" r:id="rId16"/>
    <p:sldId id="522" r:id="rId17"/>
    <p:sldId id="519" r:id="rId18"/>
    <p:sldId id="516" r:id="rId19"/>
    <p:sldId id="530" r:id="rId20"/>
    <p:sldId id="531" r:id="rId21"/>
    <p:sldId id="518" r:id="rId22"/>
    <p:sldId id="495" r:id="rId23"/>
    <p:sldId id="529" r:id="rId24"/>
    <p:sldId id="532" r:id="rId25"/>
    <p:sldId id="533" r:id="rId26"/>
    <p:sldId id="534" r:id="rId27"/>
    <p:sldId id="535" r:id="rId28"/>
    <p:sldId id="4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220F71"/>
    <a:srgbClr val="0000FF"/>
    <a:srgbClr val="FF6600"/>
    <a:srgbClr val="710F63"/>
    <a:srgbClr val="0D0DA1"/>
    <a:srgbClr val="00FF00"/>
    <a:srgbClr val="3399FF"/>
    <a:srgbClr val="CB1BB2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FF947-6494-4F2E-B870-D30E6391DCDE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73E83-EE36-4A5A-872D-081CB96DF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2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K: -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niệm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: </a:t>
            </a:r>
            <a:r>
              <a:rPr lang="en-US" dirty="0" err="1"/>
              <a:t>Phương</a:t>
            </a:r>
            <a:r>
              <a:rPr lang="en-US" dirty="0"/>
              <a:t>, </a:t>
            </a:r>
            <a:r>
              <a:rPr lang="en-US" dirty="0" err="1"/>
              <a:t>chiều</a:t>
            </a:r>
            <a:r>
              <a:rPr lang="en-US" dirty="0"/>
              <a:t>,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,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đặt</a:t>
            </a:r>
            <a:endParaRPr lang="en-US" dirty="0"/>
          </a:p>
          <a:p>
            <a:r>
              <a:rPr lang="en-US" dirty="0"/>
              <a:t>W:-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lực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73E83-EE36-4A5A-872D-081CB96DFC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2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–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padlet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73E83-EE36-4A5A-872D-081CB96DFC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7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,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nộp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padlet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share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73E83-EE36-4A5A-872D-081CB96DFC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padlet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73E83-EE36-4A5A-872D-081CB96DF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9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2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2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25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415701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252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20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192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0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prstClr val="white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139594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315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12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7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6958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6543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1244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13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3555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4589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4500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5609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1640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8802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30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860370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78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73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287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32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3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prstClr val="white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3051110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111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1540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3372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97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453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1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524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4609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4593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362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8903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5431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96973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517576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2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3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7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3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EA0CB-DB11-4A9D-B678-19D899EA39CB}" type="datetimeFigureOut">
              <a:rPr lang="en-US" smtClean="0"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4CE00-E128-4473-AA38-AA2D6A6EE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6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71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1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fif"/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21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12192000" cy="82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04516" y="2477207"/>
            <a:ext cx="31155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cs typeface="Times New Roman" pitchFamily="18" charset="0"/>
              </a:rPr>
              <a:t>BÀI GIẢNG TRỰC TUYẾN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0" y="2477207"/>
            <a:ext cx="32277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 MÔN</a:t>
            </a:r>
          </a:p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VẬT LÝ 8</a:t>
            </a:r>
          </a:p>
        </p:txBody>
      </p:sp>
      <p:sp>
        <p:nvSpPr>
          <p:cNvPr id="7" name="Title 12"/>
          <p:cNvSpPr txBox="1">
            <a:spLocks/>
          </p:cNvSpPr>
          <p:nvPr/>
        </p:nvSpPr>
        <p:spPr bwMode="auto">
          <a:xfrm>
            <a:off x="2700376" y="284580"/>
            <a:ext cx="6999684" cy="48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cs typeface="Times New Roman" pitchFamily="18" charset="0"/>
              </a:rPr>
              <a:t>TRƯỜNG THCS NGŨ HIỆP</a:t>
            </a:r>
          </a:p>
        </p:txBody>
      </p:sp>
    </p:spTree>
    <p:extLst>
      <p:ext uri="{BB962C8B-B14F-4D97-AF65-F5344CB8AC3E}">
        <p14:creationId xmlns:p14="http://schemas.microsoft.com/office/powerpoint/2010/main" val="317518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31D58-5640-4576-954C-886076984C4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CA73C349-AB47-42F4-A7C6-73F45CCF877B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9DB10EBB-0F84-4AF4-8520-9B45DA41B76E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19CE6E26-B430-4BFF-87D0-DB2FE308944C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87A7EDEB-8F57-48AA-97EE-9E9F5A9219BD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1752FE-07C6-4B04-B43A-7FAB4A39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2920939-8C0D-4688-ABCA-E14058D19462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AD76D-A526-4283-ABF7-B41555C21098}"/>
              </a:ext>
            </a:extLst>
          </p:cNvPr>
          <p:cNvSpPr txBox="1"/>
          <p:nvPr/>
        </p:nvSpPr>
        <p:spPr>
          <a:xfrm>
            <a:off x="463267" y="1398245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412A7-9482-4DD3-A93D-1F2DCF5BEBE5}"/>
              </a:ext>
            </a:extLst>
          </p:cNvPr>
          <p:cNvSpPr txBox="1"/>
          <p:nvPr/>
        </p:nvSpPr>
        <p:spPr>
          <a:xfrm>
            <a:off x="940519" y="1960336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99135D-4EF5-4588-8B4E-F667B43BCC5D}"/>
              </a:ext>
            </a:extLst>
          </p:cNvPr>
          <p:cNvSpPr/>
          <p:nvPr/>
        </p:nvSpPr>
        <p:spPr>
          <a:xfrm>
            <a:off x="2187579" y="2996208"/>
            <a:ext cx="8512567" cy="286934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42DF4-90A9-4EE2-9858-A47C9D5AD350}"/>
              </a:ext>
            </a:extLst>
          </p:cNvPr>
          <p:cNvSpPr txBox="1"/>
          <p:nvPr/>
        </p:nvSpPr>
        <p:spPr>
          <a:xfrm>
            <a:off x="2316722" y="3268838"/>
            <a:ext cx="83834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7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2C2CA4-9366-41F5-9A7E-A43F122BC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F2F286-066E-4162-A314-B0FABB3C4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838" y="3862447"/>
            <a:ext cx="3251522" cy="32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31D58-5640-4576-954C-886076984C4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CA73C349-AB47-42F4-A7C6-73F45CCF877B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9DB10EBB-0F84-4AF4-8520-9B45DA41B76E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19CE6E26-B430-4BFF-87D0-DB2FE308944C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87A7EDEB-8F57-48AA-97EE-9E9F5A9219BD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1752FE-07C6-4B04-B43A-7FAB4A39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E3412A7-9482-4DD3-A93D-1F2DCF5BEBE5}"/>
              </a:ext>
            </a:extLst>
          </p:cNvPr>
          <p:cNvSpPr txBox="1"/>
          <p:nvPr/>
        </p:nvSpPr>
        <p:spPr>
          <a:xfrm>
            <a:off x="631981" y="1573748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CCA88C-51FB-4EAB-8579-0B3EB7F18BFD}"/>
              </a:ext>
            </a:extLst>
          </p:cNvPr>
          <p:cNvSpPr txBox="1"/>
          <p:nvPr/>
        </p:nvSpPr>
        <p:spPr>
          <a:xfrm>
            <a:off x="5998011" y="1472255"/>
            <a:ext cx="49150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</a:rPr>
              <a:t> 1: </a:t>
            </a:r>
            <a:r>
              <a:rPr lang="en-US" altLang="en-US" sz="2400" dirty="0" err="1">
                <a:solidFill>
                  <a:srgbClr val="002060"/>
                </a:solidFill>
              </a:rPr>
              <a:t>Dùng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lực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theo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phương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ngang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</a:rPr>
              <a:t> 15N </a:t>
            </a:r>
            <a:r>
              <a:rPr lang="en-US" altLang="en-US" sz="2400" dirty="0" err="1">
                <a:solidFill>
                  <a:srgbClr val="002060"/>
                </a:solidFill>
              </a:rPr>
              <a:t>tác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dụng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vào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</a:rPr>
              <a:t> A </a:t>
            </a:r>
            <a:r>
              <a:rPr lang="en-US" altLang="en-US" sz="2400" dirty="0" err="1">
                <a:solidFill>
                  <a:srgbClr val="002060"/>
                </a:solidFill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xe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chiều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từ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trái</a:t>
            </a:r>
            <a:r>
              <a:rPr lang="en-US" altLang="en-US" sz="2400" dirty="0">
                <a:solidFill>
                  <a:srgbClr val="002060"/>
                </a:solidFill>
              </a:rPr>
              <a:t> sang </a:t>
            </a:r>
            <a:r>
              <a:rPr lang="en-US" altLang="en-US" sz="2400" dirty="0" err="1">
                <a:solidFill>
                  <a:srgbClr val="002060"/>
                </a:solidFill>
              </a:rPr>
              <a:t>phải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để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kéo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xe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chạy</a:t>
            </a:r>
            <a:r>
              <a:rPr lang="en-US" altLang="en-US" sz="2400" dirty="0">
                <a:solidFill>
                  <a:srgbClr val="002060"/>
                </a:solidFill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</a:rPr>
              <a:t>Biểu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diễn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lực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này</a:t>
            </a:r>
            <a:r>
              <a:rPr lang="en-US" altLang="en-US" sz="2400" dirty="0">
                <a:solidFill>
                  <a:srgbClr val="002060"/>
                </a:solidFill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</a:rPr>
              <a:t> 1cm </a:t>
            </a:r>
            <a:r>
              <a:rPr lang="en-US" altLang="en-US" sz="2400" dirty="0" err="1">
                <a:solidFill>
                  <a:srgbClr val="002060"/>
                </a:solidFill>
              </a:rPr>
              <a:t>ứng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</a:rPr>
              <a:t> 5N)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42E5628-9761-43B6-81A7-10AE6F429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2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31D58-5640-4576-954C-886076984C4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CA73C349-AB47-42F4-A7C6-73F45CCF877B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9DB10EBB-0F84-4AF4-8520-9B45DA41B76E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19CE6E26-B430-4BFF-87D0-DB2FE308944C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87A7EDEB-8F57-48AA-97EE-9E9F5A9219BD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1752FE-07C6-4B04-B43A-7FAB4A39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E3412A7-9482-4DD3-A93D-1F2DCF5BEBE5}"/>
              </a:ext>
            </a:extLst>
          </p:cNvPr>
          <p:cNvSpPr txBox="1"/>
          <p:nvPr/>
        </p:nvSpPr>
        <p:spPr>
          <a:xfrm>
            <a:off x="631981" y="1573748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53F45F0-AF0B-4CD5-8DA7-800092981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424" y="4271499"/>
            <a:ext cx="2209800" cy="4572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0A828106-452D-4BC0-95A5-AC94D22DF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024" y="4728699"/>
            <a:ext cx="1752600" cy="228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D152BDEF-7253-4233-AECC-53A4A187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024" y="4728699"/>
            <a:ext cx="533400" cy="53340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2F0C4B60-6E76-429E-9CBB-EBBDE6E19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224" y="4715999"/>
            <a:ext cx="533400" cy="53340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7">
            <a:extLst>
              <a:ext uri="{FF2B5EF4-FFF2-40B4-BE49-F238E27FC236}">
                <a16:creationId xmlns:a16="http://schemas.microsoft.com/office/drawing/2014/main" id="{5DF474B9-2CB7-4D27-967F-2C63B9433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9383" y="5269613"/>
            <a:ext cx="5840496" cy="76197"/>
          </a:xfrm>
          <a:prstGeom prst="line">
            <a:avLst/>
          </a:prstGeom>
          <a:noFill/>
          <a:ln w="793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D66AEBFA-6844-476A-B0B8-E9490A994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424" y="564280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990000"/>
                </a:solidFill>
              </a:rPr>
              <a:t>5N</a:t>
            </a:r>
            <a:endParaRPr lang="en-US" altLang="en-US" dirty="0"/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BA1F4076-7DE7-4042-A577-35055DDA2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8224" y="4509624"/>
            <a:ext cx="25225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1E03658F-74CB-4A71-9F3D-D316DCB430F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9124" y="5643099"/>
            <a:ext cx="8223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3">
            <a:extLst>
              <a:ext uri="{FF2B5EF4-FFF2-40B4-BE49-F238E27FC236}">
                <a16:creationId xmlns:a16="http://schemas.microsoft.com/office/drawing/2014/main" id="{D4C938A9-4FD5-4125-82F0-9E421EF0B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77324" y="556689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D9EE2CF0-BF66-4C51-9358-C37B4D395A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9124" y="556689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0D10F81C-0AF2-4F6C-AFD5-9B674CF2D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6424" y="450009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A4AFD6E4-E7CB-4C89-A66A-E883CCDD1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4624" y="442389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5302B99A-113F-412D-BB71-1C6099A1D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6424" y="442389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8">
            <a:extLst>
              <a:ext uri="{FF2B5EF4-FFF2-40B4-BE49-F238E27FC236}">
                <a16:creationId xmlns:a16="http://schemas.microsoft.com/office/drawing/2014/main" id="{A0003DB9-912F-4E7C-8C12-BE0ED890B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8224" y="4500099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id="{35756B98-0A63-4DB1-AC76-060C08C58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6424" y="442389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2F391F2D-177C-44F3-8AF6-7F0A37240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8224" y="4423899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 Box 21">
            <a:extLst>
              <a:ext uri="{FF2B5EF4-FFF2-40B4-BE49-F238E27FC236}">
                <a16:creationId xmlns:a16="http://schemas.microsoft.com/office/drawing/2014/main" id="{A9694094-AF26-4CCC-80EA-17AB807D3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4924" y="4091314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6600"/>
                </a:solidFill>
              </a:rPr>
              <a:t>F</a:t>
            </a:r>
          </a:p>
        </p:txBody>
      </p:sp>
      <p:sp>
        <p:nvSpPr>
          <p:cNvPr id="36" name="Line 22">
            <a:extLst>
              <a:ext uri="{FF2B5EF4-FFF2-40B4-BE49-F238E27FC236}">
                <a16:creationId xmlns:a16="http://schemas.microsoft.com/office/drawing/2014/main" id="{4253F6F6-DB3A-485C-920E-7F1912350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24924" y="4167514"/>
            <a:ext cx="390525" cy="1588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50FDD52E-F8DD-4B17-B06D-A307C1618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174" y="392047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990000"/>
                </a:solidFill>
              </a:rPr>
              <a:t>F = 15N</a:t>
            </a:r>
            <a:endParaRPr lang="en-US" altLang="en-US" dirty="0"/>
          </a:p>
        </p:txBody>
      </p:sp>
      <p:sp>
        <p:nvSpPr>
          <p:cNvPr id="40" name="Text Box 26">
            <a:extLst>
              <a:ext uri="{FF2B5EF4-FFF2-40B4-BE49-F238E27FC236}">
                <a16:creationId xmlns:a16="http://schemas.microsoft.com/office/drawing/2014/main" id="{81BF2935-0527-491B-99BC-ED71F1620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024" y="412862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A</a:t>
            </a:r>
          </a:p>
        </p:txBody>
      </p:sp>
      <p:sp>
        <p:nvSpPr>
          <p:cNvPr id="41" name="Oval 29">
            <a:extLst>
              <a:ext uri="{FF2B5EF4-FFF2-40B4-BE49-F238E27FC236}">
                <a16:creationId xmlns:a16="http://schemas.microsoft.com/office/drawing/2014/main" id="{38200B62-0F47-45C4-BF60-600756331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649" y="4442949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CCA88C-51FB-4EAB-8579-0B3EB7F18BFD}"/>
              </a:ext>
            </a:extLst>
          </p:cNvPr>
          <p:cNvSpPr txBox="1"/>
          <p:nvPr/>
        </p:nvSpPr>
        <p:spPr>
          <a:xfrm>
            <a:off x="6436161" y="1267718"/>
            <a:ext cx="49150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</a:rPr>
              <a:t>Ví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dụ</a:t>
            </a:r>
            <a:r>
              <a:rPr lang="en-US" altLang="en-US" sz="2400" b="1" dirty="0">
                <a:solidFill>
                  <a:srgbClr val="002060"/>
                </a:solidFill>
              </a:rPr>
              <a:t> 1: </a:t>
            </a:r>
            <a:r>
              <a:rPr lang="en-US" altLang="en-US" sz="2400" dirty="0" err="1">
                <a:solidFill>
                  <a:srgbClr val="002060"/>
                </a:solidFill>
              </a:rPr>
              <a:t>Dùng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lực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theo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phương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ngang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</a:rPr>
              <a:t> 15N </a:t>
            </a:r>
            <a:r>
              <a:rPr lang="en-US" altLang="en-US" sz="2400" dirty="0" err="1">
                <a:solidFill>
                  <a:srgbClr val="002060"/>
                </a:solidFill>
              </a:rPr>
              <a:t>tác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dụng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vào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điểm</a:t>
            </a:r>
            <a:r>
              <a:rPr lang="en-US" altLang="en-US" sz="2400" dirty="0">
                <a:solidFill>
                  <a:srgbClr val="002060"/>
                </a:solidFill>
              </a:rPr>
              <a:t> A </a:t>
            </a:r>
            <a:r>
              <a:rPr lang="en-US" altLang="en-US" sz="2400" dirty="0" err="1">
                <a:solidFill>
                  <a:srgbClr val="002060"/>
                </a:solidFill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xe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chiều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từ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trái</a:t>
            </a:r>
            <a:r>
              <a:rPr lang="en-US" altLang="en-US" sz="2400" dirty="0">
                <a:solidFill>
                  <a:srgbClr val="002060"/>
                </a:solidFill>
              </a:rPr>
              <a:t> sang </a:t>
            </a:r>
            <a:r>
              <a:rPr lang="en-US" altLang="en-US" sz="2400" dirty="0" err="1">
                <a:solidFill>
                  <a:srgbClr val="002060"/>
                </a:solidFill>
              </a:rPr>
              <a:t>phải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để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kéo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xe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chạy</a:t>
            </a:r>
            <a:r>
              <a:rPr lang="en-US" altLang="en-US" sz="2400" dirty="0">
                <a:solidFill>
                  <a:srgbClr val="002060"/>
                </a:solidFill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</a:rPr>
              <a:t>Biểu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diễn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lực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này</a:t>
            </a:r>
            <a:r>
              <a:rPr lang="en-US" altLang="en-US" sz="2400" dirty="0">
                <a:solidFill>
                  <a:srgbClr val="002060"/>
                </a:solidFill>
              </a:rPr>
              <a:t> (</a:t>
            </a:r>
            <a:r>
              <a:rPr lang="en-US" altLang="en-US" sz="2400" dirty="0" err="1">
                <a:solidFill>
                  <a:srgbClr val="002060"/>
                </a:solidFill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</a:rPr>
              <a:t> 1cm </a:t>
            </a:r>
            <a:r>
              <a:rPr lang="en-US" altLang="en-US" sz="2400" dirty="0" err="1">
                <a:solidFill>
                  <a:srgbClr val="002060"/>
                </a:solidFill>
              </a:rPr>
              <a:t>ứng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</a:rPr>
              <a:t> 5N)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">
                <a:extLst>
                  <a:ext uri="{FF2B5EF4-FFF2-40B4-BE49-F238E27FC236}">
                    <a16:creationId xmlns:a16="http://schemas.microsoft.com/office/drawing/2014/main" id="{E3C7841D-0F4E-4340-B751-8FCC9FC94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3732" y="3373386"/>
                <a:ext cx="3728851" cy="229152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</a:pPr>
                <a:r>
                  <a:rPr lang="en-US" altLang="en-US" dirty="0">
                    <a:solidFill>
                      <a:srgbClr val="002060"/>
                    </a:solidFill>
                  </a:rPr>
                  <a:t>Lực</a:t>
                </a:r>
                <a:r>
                  <a:rPr lang="en-US" altLang="en-US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</m:acc>
                  </m:oMath>
                </a14:m>
                <a:r>
                  <a:rPr lang="en-US" altLang="en-US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có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: 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altLang="en-US" b="1" i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b="1" i="1" dirty="0" err="1">
                    <a:solidFill>
                      <a:srgbClr val="002060"/>
                    </a:solidFill>
                  </a:rPr>
                  <a:t>đặt</a:t>
                </a:r>
                <a:r>
                  <a:rPr lang="en-US" altLang="en-US" b="1" i="1" dirty="0">
                    <a:solidFill>
                      <a:srgbClr val="002060"/>
                    </a:solidFill>
                  </a:rPr>
                  <a:t>: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tại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A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của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xe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>
                    <a:solidFill>
                      <a:srgbClr val="002060"/>
                    </a:solidFill>
                  </a:rPr>
                  <a:t>Phương</a:t>
                </a:r>
                <a:r>
                  <a:rPr lang="en-US" altLang="en-US" b="1" i="1" dirty="0">
                    <a:solidFill>
                      <a:srgbClr val="002060"/>
                    </a:solidFill>
                  </a:rPr>
                  <a:t>: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nằm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ngang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.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>
                    <a:solidFill>
                      <a:srgbClr val="002060"/>
                    </a:solidFill>
                  </a:rPr>
                  <a:t>Chiều</a:t>
                </a:r>
                <a:r>
                  <a:rPr lang="en-US" altLang="en-US" b="1" i="1" dirty="0">
                    <a:solidFill>
                      <a:srgbClr val="002060"/>
                    </a:solidFill>
                  </a:rPr>
                  <a:t>: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từ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trái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 sang </a:t>
                </a:r>
                <a:r>
                  <a:rPr lang="en-US" altLang="en-US" dirty="0" err="1">
                    <a:solidFill>
                      <a:srgbClr val="002060"/>
                    </a:solidFill>
                  </a:rPr>
                  <a:t>phải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. 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>
                    <a:solidFill>
                      <a:srgbClr val="002060"/>
                    </a:solidFill>
                  </a:rPr>
                  <a:t>Độ</a:t>
                </a:r>
                <a:r>
                  <a:rPr lang="en-US" altLang="en-US" b="1" i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b="1" i="1" dirty="0" err="1">
                    <a:solidFill>
                      <a:srgbClr val="002060"/>
                    </a:solidFill>
                  </a:rPr>
                  <a:t>lớn</a:t>
                </a:r>
                <a:r>
                  <a:rPr lang="en-US" altLang="en-US" b="1" i="1" dirty="0">
                    <a:solidFill>
                      <a:srgbClr val="002060"/>
                    </a:solidFill>
                  </a:rPr>
                  <a:t>:  </a:t>
                </a:r>
                <a:r>
                  <a:rPr lang="en-US" altLang="en-US" dirty="0">
                    <a:solidFill>
                      <a:srgbClr val="002060"/>
                    </a:solidFill>
                  </a:rPr>
                  <a:t>F = 15N </a:t>
                </a:r>
              </a:p>
            </p:txBody>
          </p:sp>
        </mc:Choice>
        <mc:Fallback xmlns="">
          <p:sp>
            <p:nvSpPr>
              <p:cNvPr id="38" name="Text Box 2">
                <a:extLst>
                  <a:ext uri="{FF2B5EF4-FFF2-40B4-BE49-F238E27FC236}">
                    <a16:creationId xmlns:a16="http://schemas.microsoft.com/office/drawing/2014/main" id="{E3C7841D-0F4E-4340-B751-8FCC9FC94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3732" y="3373386"/>
                <a:ext cx="3728851" cy="2291525"/>
              </a:xfrm>
              <a:prstGeom prst="rect">
                <a:avLst/>
              </a:prstGeom>
              <a:blipFill>
                <a:blip r:embed="rId4"/>
                <a:stretch>
                  <a:fillRect l="-2107" b="-4462"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E42E5628-9761-43B6-81A7-10AE6F429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9F1CBE-81F1-4414-8A56-EAEEB7D055F1}"/>
              </a:ext>
            </a:extLst>
          </p:cNvPr>
          <p:cNvCxnSpPr/>
          <p:nvPr/>
        </p:nvCxnSpPr>
        <p:spPr>
          <a:xfrm>
            <a:off x="6574826" y="2076378"/>
            <a:ext cx="19027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0A77DD8-41C1-43C7-A31F-8C445CA468F8}"/>
              </a:ext>
            </a:extLst>
          </p:cNvPr>
          <p:cNvCxnSpPr>
            <a:cxnSpLocks/>
          </p:cNvCxnSpPr>
          <p:nvPr/>
        </p:nvCxnSpPr>
        <p:spPr>
          <a:xfrm>
            <a:off x="9258743" y="2076378"/>
            <a:ext cx="718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A8F7CB-DBAC-41F7-9B50-0B78FA558818}"/>
              </a:ext>
            </a:extLst>
          </p:cNvPr>
          <p:cNvCxnSpPr>
            <a:cxnSpLocks/>
          </p:cNvCxnSpPr>
          <p:nvPr/>
        </p:nvCxnSpPr>
        <p:spPr>
          <a:xfrm>
            <a:off x="7194811" y="2389926"/>
            <a:ext cx="920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1BD512-A405-4BA7-B4A7-5038B365B509}"/>
              </a:ext>
            </a:extLst>
          </p:cNvPr>
          <p:cNvCxnSpPr/>
          <p:nvPr/>
        </p:nvCxnSpPr>
        <p:spPr>
          <a:xfrm>
            <a:off x="6574826" y="2770199"/>
            <a:ext cx="19027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D824B54-4F77-458B-BDB1-B1AEC1F51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1223" y="4835511"/>
            <a:ext cx="1986392" cy="19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-0.1333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4.375E-6 -0.1333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3.33333E-6 L -0.00143 -0.1333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6.25E-7 -0.1333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1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1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44" dur="1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4" grpId="0"/>
      <p:bldP spid="24" grpId="1"/>
      <p:bldP spid="35" grpId="0"/>
      <p:bldP spid="37" grpId="0" build="allAtOnce"/>
      <p:bldP spid="40" grpId="0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B154A-26CF-4499-86A7-625C0BC99EB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4B45714B-4E16-4DC2-A1ED-BDFB4E99D252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1A384A72-39B2-403D-B10E-00B2CEA6786A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B9EF389B-AA18-4C4A-8A6A-5276A7F24F6A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7A213FB2-88A6-47EA-999A-35888FEE2E11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3D51A8-D70E-4219-930D-F8FB9758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AE1D31-A5B7-4CBB-8DBE-795279E5842E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946559-BB5E-4F4B-91C5-45DF7E79BA44}"/>
              </a:ext>
            </a:extLst>
          </p:cNvPr>
          <p:cNvSpPr txBox="1"/>
          <p:nvPr/>
        </p:nvSpPr>
        <p:spPr>
          <a:xfrm>
            <a:off x="2115146" y="2261697"/>
            <a:ext cx="9075500" cy="95410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2kg. (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1cm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N)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658EB02F-0881-4C01-8CCD-D64E5332DD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61795" y="3589954"/>
                <a:ext cx="3728851" cy="229152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600"/>
                  </a:spcBef>
                </a:pPr>
                <a:r>
                  <a:rPr lang="en-US" altLang="en-US" dirty="0"/>
                  <a:t>Trọng </a:t>
                </a:r>
                <a:r>
                  <a:rPr lang="en-US" altLang="en-US" dirty="0" err="1"/>
                  <a:t>lực</a:t>
                </a:r>
                <a:r>
                  <a:rPr lang="en-US" alt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</m:oMath>
                </a14:m>
                <a:r>
                  <a:rPr lang="en-US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en-US" dirty="0" err="1"/>
                  <a:t>có</a:t>
                </a:r>
                <a:r>
                  <a:rPr lang="en-US" altLang="en-US" dirty="0"/>
                  <a:t>: 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/>
                  <a:t>Điểm</a:t>
                </a:r>
                <a:r>
                  <a:rPr lang="en-US" altLang="en-US" b="1" i="1" dirty="0"/>
                  <a:t> </a:t>
                </a:r>
                <a:r>
                  <a:rPr lang="en-US" altLang="en-US" b="1" i="1" dirty="0" err="1"/>
                  <a:t>đặt</a:t>
                </a:r>
                <a:r>
                  <a:rPr lang="en-US" altLang="en-US" b="1" i="1" dirty="0"/>
                  <a:t>: 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/>
                  <a:t>Phương</a:t>
                </a:r>
                <a:r>
                  <a:rPr lang="en-US" altLang="en-US" b="1" i="1" dirty="0"/>
                  <a:t>: </a:t>
                </a:r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/>
                  <a:t>Chiều</a:t>
                </a:r>
                <a:r>
                  <a:rPr lang="en-US" altLang="en-US" b="1" i="1" dirty="0"/>
                  <a:t>:</a:t>
                </a:r>
                <a:endParaRPr lang="en-US" altLang="en-US" dirty="0"/>
              </a:p>
              <a:p>
                <a:pPr eaLnBrk="1" hangingPunct="1">
                  <a:spcBef>
                    <a:spcPts val="600"/>
                  </a:spcBef>
                </a:pPr>
                <a:r>
                  <a:rPr lang="en-US" altLang="en-US" b="1" i="1" dirty="0" err="1"/>
                  <a:t>Độ</a:t>
                </a:r>
                <a:r>
                  <a:rPr lang="en-US" altLang="en-US" b="1" i="1" dirty="0"/>
                  <a:t> </a:t>
                </a:r>
                <a:r>
                  <a:rPr lang="en-US" altLang="en-US" b="1" i="1" dirty="0" err="1"/>
                  <a:t>lớn</a:t>
                </a:r>
                <a:r>
                  <a:rPr lang="en-US" altLang="en-US" b="1" i="1" dirty="0"/>
                  <a:t>: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658EB02F-0881-4C01-8CCD-D64E5332D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1795" y="3589954"/>
                <a:ext cx="3728851" cy="2291525"/>
              </a:xfrm>
              <a:prstGeom prst="rect">
                <a:avLst/>
              </a:prstGeom>
              <a:blipFill>
                <a:blip r:embed="rId3"/>
                <a:stretch>
                  <a:fillRect l="-2107" b="-4462"/>
                </a:stretch>
              </a:blip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DB8D210-E53D-4855-B89B-3377A1B6AAF7}"/>
              </a:ext>
            </a:extLst>
          </p:cNvPr>
          <p:cNvSpPr txBox="1"/>
          <p:nvPr/>
        </p:nvSpPr>
        <p:spPr>
          <a:xfrm>
            <a:off x="631981" y="1573748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62AEAF-F712-47CB-ADF1-9EC308DCB6AA}"/>
              </a:ext>
            </a:extLst>
          </p:cNvPr>
          <p:cNvSpPr/>
          <p:nvPr/>
        </p:nvSpPr>
        <p:spPr>
          <a:xfrm>
            <a:off x="2663385" y="3429000"/>
            <a:ext cx="757989" cy="72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ine 19">
            <a:extLst>
              <a:ext uri="{FF2B5EF4-FFF2-40B4-BE49-F238E27FC236}">
                <a16:creationId xmlns:a16="http://schemas.microsoft.com/office/drawing/2014/main" id="{BA9D9E98-B4D4-4B8A-BE52-64F127660C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505" y="3801981"/>
            <a:ext cx="0" cy="12031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3">
            <a:extLst>
              <a:ext uri="{FF2B5EF4-FFF2-40B4-BE49-F238E27FC236}">
                <a16:creationId xmlns:a16="http://schemas.microsoft.com/office/drawing/2014/main" id="{3B0A5BA1-02E6-4D5A-BEA4-71339DF10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8345" y="4374681"/>
            <a:ext cx="136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 Box 25">
            <a:extLst>
              <a:ext uri="{FF2B5EF4-FFF2-40B4-BE49-F238E27FC236}">
                <a16:creationId xmlns:a16="http://schemas.microsoft.com/office/drawing/2014/main" id="{24450593-56A8-496B-82AA-AEA4EAF9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345" y="512061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41" name="Line 26">
            <a:extLst>
              <a:ext uri="{FF2B5EF4-FFF2-40B4-BE49-F238E27FC236}">
                <a16:creationId xmlns:a16="http://schemas.microsoft.com/office/drawing/2014/main" id="{D045CF33-7DCE-48D0-933F-59085CA26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8345" y="5120616"/>
            <a:ext cx="304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27">
            <a:extLst>
              <a:ext uri="{FF2B5EF4-FFF2-40B4-BE49-F238E27FC236}">
                <a16:creationId xmlns:a16="http://schemas.microsoft.com/office/drawing/2014/main" id="{464EE6AC-6DEB-490B-A5AA-470C0F9C0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874" y="453243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</a:rPr>
              <a:t>10N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C8021F3-B6D6-4A69-B548-F8E78A07E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641" y="4359177"/>
            <a:ext cx="93502" cy="6358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C0649F-5347-4A3A-A269-1C962FC59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B6A668-7890-4135-BE7C-E6455C3ACFE8}"/>
              </a:ext>
            </a:extLst>
          </p:cNvPr>
          <p:cNvSpPr txBox="1"/>
          <p:nvPr/>
        </p:nvSpPr>
        <p:spPr>
          <a:xfrm>
            <a:off x="8859458" y="4100827"/>
            <a:ext cx="2331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7BC9A-FE50-4961-AB2A-3E394AAE320D}"/>
              </a:ext>
            </a:extLst>
          </p:cNvPr>
          <p:cNvSpPr txBox="1"/>
          <p:nvPr/>
        </p:nvSpPr>
        <p:spPr>
          <a:xfrm>
            <a:off x="8748156" y="4543448"/>
            <a:ext cx="2331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99C9A6-31AA-4F45-93BD-18135BFCEDF2}"/>
              </a:ext>
            </a:extLst>
          </p:cNvPr>
          <p:cNvSpPr txBox="1"/>
          <p:nvPr/>
        </p:nvSpPr>
        <p:spPr>
          <a:xfrm>
            <a:off x="8445564" y="4936642"/>
            <a:ext cx="2633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457273-18F5-4384-A476-339E0587E885}"/>
              </a:ext>
            </a:extLst>
          </p:cNvPr>
          <p:cNvSpPr txBox="1"/>
          <p:nvPr/>
        </p:nvSpPr>
        <p:spPr>
          <a:xfrm>
            <a:off x="8613498" y="5419814"/>
            <a:ext cx="2924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= 10.m = 20 (N)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E46722-5343-482A-B01C-5A15987E8EEC}"/>
              </a:ext>
            </a:extLst>
          </p:cNvPr>
          <p:cNvSpPr/>
          <p:nvPr/>
        </p:nvSpPr>
        <p:spPr>
          <a:xfrm>
            <a:off x="3028737" y="3790353"/>
            <a:ext cx="45719" cy="473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4618659F-6FAD-4F47-B14E-D357A087C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409" y="443669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</a:rPr>
              <a:t>P=20N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DB3587-3058-48C1-A36C-83EBAA3D3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4371" y="4953919"/>
            <a:ext cx="1855120" cy="18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 animBg="1"/>
      <p:bldP spid="40" grpId="0"/>
      <p:bldP spid="41" grpId="0" animBg="1"/>
      <p:bldP spid="42" grpId="0"/>
      <p:bldP spid="21" grpId="0"/>
      <p:bldP spid="22" grpId="0"/>
      <p:bldP spid="24" grpId="0"/>
      <p:bldP spid="26" grpId="0"/>
      <p:bldP spid="12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0674" y="2198440"/>
            <a:ext cx="5410652" cy="3389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F3D61B-905C-4ADE-8DA6-48E05DA42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6" y="241938"/>
            <a:ext cx="2823631" cy="2117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660E4-E075-46F9-BFC4-7C6F382D2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44" y="-21589"/>
            <a:ext cx="4169514" cy="2876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B0DF7-04F3-4D8A-BED9-5E9421705C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1070" y="4324656"/>
            <a:ext cx="2500223" cy="267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78799-57D0-494D-B909-32A3DD727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9" y="3893137"/>
            <a:ext cx="2964863" cy="29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3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B154A-26CF-4499-86A7-625C0BC99EB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4B45714B-4E16-4DC2-A1ED-BDFB4E99D252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1A384A72-39B2-403D-B10E-00B2CEA6786A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B9EF389B-AA18-4C4A-8A6A-5276A7F24F6A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7A213FB2-88A6-47EA-999A-35888FEE2E11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3D51A8-D70E-4219-930D-F8FB9758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AE1D31-A5B7-4CBB-8DBE-795279E5842E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4F454-E1CA-4F6B-8670-A7D57CF53289}"/>
              </a:ext>
            </a:extLst>
          </p:cNvPr>
          <p:cNvSpPr txBox="1"/>
          <p:nvPr/>
        </p:nvSpPr>
        <p:spPr>
          <a:xfrm>
            <a:off x="373035" y="1264604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EEB61-6BAE-4E2D-A709-82130337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19" y="2532553"/>
            <a:ext cx="1078066" cy="1183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1D50E1-B400-4ABA-BE51-7436CB571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71" y="1408447"/>
            <a:ext cx="5530381" cy="5449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FFEE83-A64D-48F3-A74D-9EB8E03D9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E778A5-5781-4115-A641-7B50CC046391}"/>
              </a:ext>
            </a:extLst>
          </p:cNvPr>
          <p:cNvSpPr txBox="1"/>
          <p:nvPr/>
        </p:nvSpPr>
        <p:spPr>
          <a:xfrm>
            <a:off x="1700847" y="1963907"/>
            <a:ext cx="3259924" cy="255454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1: C2 - 1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2: C2 - 1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3: C2 - 2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4: C2 - 2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938C8-963F-498B-96BF-0DC7F80F47D5}"/>
              </a:ext>
            </a:extLst>
          </p:cNvPr>
          <p:cNvSpPr txBox="1"/>
          <p:nvPr/>
        </p:nvSpPr>
        <p:spPr>
          <a:xfrm>
            <a:off x="1139161" y="5046258"/>
            <a:ext cx="4110560" cy="1338828"/>
          </a:xfrm>
          <a:prstGeom prst="rect">
            <a:avLst/>
          </a:prstGeom>
          <a:noFill/>
          <a:ln>
            <a:solidFill>
              <a:srgbClr val="220F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TỔ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0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EFDC04-8B92-4CA0-8185-B2023C895DD2}"/>
              </a:ext>
            </a:extLst>
          </p:cNvPr>
          <p:cNvGrpSpPr/>
          <p:nvPr/>
        </p:nvGrpSpPr>
        <p:grpSpPr>
          <a:xfrm>
            <a:off x="20021" y="1"/>
            <a:ext cx="6813916" cy="1034716"/>
            <a:chOff x="-9578" y="-8237"/>
            <a:chExt cx="7044693" cy="1120346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6D004D50-8359-4332-B155-7C443F6D2B9D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0F409C57-CB97-4AE6-8137-F0E7B6B87AEC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1">
              <a:extLst>
                <a:ext uri="{FF2B5EF4-FFF2-40B4-BE49-F238E27FC236}">
                  <a16:creationId xmlns:a16="http://schemas.microsoft.com/office/drawing/2014/main" id="{38DA1C62-AEAD-4129-8E42-EB3EB52A451D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341;p23">
              <a:extLst>
                <a:ext uri="{FF2B5EF4-FFF2-40B4-BE49-F238E27FC236}">
                  <a16:creationId xmlns:a16="http://schemas.microsoft.com/office/drawing/2014/main" id="{DABFDDEE-5633-4082-A72B-9BED15A36550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71C1AC-2955-4CBA-A81D-948DD104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7284C39-E126-422F-A571-DD2012A358CA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BB39F5-F917-4E73-838C-C6834EF860A4}"/>
              </a:ext>
            </a:extLst>
          </p:cNvPr>
          <p:cNvSpPr txBox="1"/>
          <p:nvPr/>
        </p:nvSpPr>
        <p:spPr>
          <a:xfrm>
            <a:off x="216625" y="1053218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7F4AA7-6052-482E-B6A0-EC44F62B9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7477A8-8750-429A-8AD3-510CD5AA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87" y="1917466"/>
            <a:ext cx="6029325" cy="3752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CD849D-42B7-47B4-8181-3443A6A88F7B}"/>
              </a:ext>
            </a:extLst>
          </p:cNvPr>
          <p:cNvSpPr txBox="1"/>
          <p:nvPr/>
        </p:nvSpPr>
        <p:spPr>
          <a:xfrm>
            <a:off x="1922820" y="2166750"/>
            <a:ext cx="3717124" cy="90505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C3 –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4.4 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20D6C-05F0-4671-80B1-1E12329FD97D}"/>
              </a:ext>
            </a:extLst>
          </p:cNvPr>
          <p:cNvSpPr txBox="1"/>
          <p:nvPr/>
        </p:nvSpPr>
        <p:spPr>
          <a:xfrm>
            <a:off x="1789327" y="4075290"/>
            <a:ext cx="4110560" cy="1338828"/>
          </a:xfrm>
          <a:prstGeom prst="rect">
            <a:avLst/>
          </a:prstGeom>
          <a:noFill/>
          <a:ln>
            <a:solidFill>
              <a:srgbClr val="220F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NHÂN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ồng hồ đếm ngược 2 phút - 2 Minutes">
            <a:hlinkClick r:id="" action="ppaction://media"/>
            <a:extLst>
              <a:ext uri="{FF2B5EF4-FFF2-40B4-BE49-F238E27FC236}">
                <a16:creationId xmlns:a16="http://schemas.microsoft.com/office/drawing/2014/main" id="{A05D0AE6-D6A6-4AE9-B220-428E07768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10273" y="5604434"/>
            <a:ext cx="2178881" cy="122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253EB-DDB6-4C60-AE0F-DF2557E82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044" y="1233517"/>
            <a:ext cx="1962818" cy="3006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7DA3E-C373-45F7-9303-9F013C08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02" y="909908"/>
            <a:ext cx="2833849" cy="4046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51D89-FA6A-4236-B7DB-95EFB0604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6" y="-558515"/>
            <a:ext cx="3022600" cy="31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95BC4-BE4D-4E3A-88CA-87072905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53" y="2391966"/>
            <a:ext cx="2496016" cy="14096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B7C485-E9B6-42E7-B129-A1922BFC8E82}"/>
              </a:ext>
            </a:extLst>
          </p:cNvPr>
          <p:cNvSpPr/>
          <p:nvPr/>
        </p:nvSpPr>
        <p:spPr>
          <a:xfrm>
            <a:off x="1479884" y="3260558"/>
            <a:ext cx="1678071" cy="649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31B289-D4B4-4D35-B528-C070C64C81F1}"/>
              </a:ext>
            </a:extLst>
          </p:cNvPr>
          <p:cNvSpPr/>
          <p:nvPr/>
        </p:nvSpPr>
        <p:spPr>
          <a:xfrm>
            <a:off x="4940969" y="3758402"/>
            <a:ext cx="1678071" cy="649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885C6-416F-4FBE-9AC6-A4519431B69E}"/>
              </a:ext>
            </a:extLst>
          </p:cNvPr>
          <p:cNvSpPr/>
          <p:nvPr/>
        </p:nvSpPr>
        <p:spPr>
          <a:xfrm>
            <a:off x="8348012" y="3429000"/>
            <a:ext cx="1678071" cy="649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1A574A-CB04-4C58-8238-7D4571809E26}"/>
              </a:ext>
            </a:extLst>
          </p:cNvPr>
          <p:cNvSpPr txBox="1"/>
          <p:nvPr/>
        </p:nvSpPr>
        <p:spPr>
          <a:xfrm>
            <a:off x="3656168" y="100000"/>
            <a:ext cx="7713512" cy="90505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1D328A-09D8-4D4C-B359-264899786EA0}"/>
                  </a:ext>
                </a:extLst>
              </p:cNvPr>
              <p:cNvSpPr txBox="1"/>
              <p:nvPr/>
            </p:nvSpPr>
            <p:spPr>
              <a:xfrm>
                <a:off x="459780" y="4121047"/>
                <a:ext cx="3325411" cy="23530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Lực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đỡ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b="1" dirty="0">
                    <a:solidFill>
                      <a:srgbClr val="002060"/>
                    </a:solidFill>
                  </a:rPr>
                  <a:t>(</a:t>
                </a:r>
                <a:r>
                  <a:rPr lang="en-US" altLang="en-US" b="1" dirty="0" err="1">
                    <a:solidFill>
                      <a:srgbClr val="002060"/>
                    </a:solidFill>
                  </a:rPr>
                  <a:t>phản</a:t>
                </a:r>
                <a:r>
                  <a:rPr lang="en-US" altLang="en-US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b="1" dirty="0" err="1">
                    <a:solidFill>
                      <a:srgbClr val="002060"/>
                    </a:solidFill>
                  </a:rPr>
                  <a:t>lực</a:t>
                </a:r>
                <a:r>
                  <a:rPr lang="en-US" altLang="en-US" b="1" dirty="0">
                    <a:solidFill>
                      <a:srgbClr val="002060"/>
                    </a:solidFill>
                  </a:rPr>
                  <a:t>)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của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mặt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bàn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tác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dụng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lên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vật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.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002060"/>
                    </a:solidFill>
                  </a:rPr>
                  <a:t>N = 40N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002060"/>
                    </a:solidFill>
                  </a:rPr>
                  <a:t>1cm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ứng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10N </a:t>
                </a:r>
                <a:endParaRPr lang="en-US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1D328A-09D8-4D4C-B359-264899786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80" y="4121047"/>
                <a:ext cx="3325411" cy="2353080"/>
              </a:xfrm>
              <a:prstGeom prst="rect">
                <a:avLst/>
              </a:prstGeom>
              <a:blipFill>
                <a:blip r:embed="rId6"/>
                <a:stretch>
                  <a:fillRect l="-2555" r="-2372" b="-48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AC6226-3CC0-4F99-ACFA-3483AAED5B8D}"/>
                  </a:ext>
                </a:extLst>
              </p:cNvPr>
              <p:cNvSpPr txBox="1"/>
              <p:nvPr/>
            </p:nvSpPr>
            <p:spPr>
              <a:xfrm>
                <a:off x="4452890" y="4007313"/>
                <a:ext cx="3496941" cy="25377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002060"/>
                    </a:solidFill>
                  </a:rPr>
                  <a:t>Lực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căng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dây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002060"/>
                    </a:solidFill>
                  </a:rPr>
                  <a:t>của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sợi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dây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tác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dụng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lên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vật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.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002060"/>
                    </a:solidFill>
                  </a:rPr>
                  <a:t>T = 4N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2400" b="1" dirty="0">
                    <a:solidFill>
                      <a:srgbClr val="002060"/>
                    </a:solidFill>
                  </a:rPr>
                  <a:t>1cm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ứng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en-US" sz="2400" b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altLang="en-US" sz="2400" b="1" dirty="0">
                    <a:solidFill>
                      <a:srgbClr val="002060"/>
                    </a:solidFill>
                  </a:rPr>
                  <a:t> 1N </a:t>
                </a:r>
                <a:endParaRPr lang="en-US" alt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AC6226-3CC0-4F99-ACFA-3483AAED5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890" y="4007313"/>
                <a:ext cx="3496941" cy="2537746"/>
              </a:xfrm>
              <a:prstGeom prst="rect">
                <a:avLst/>
              </a:prstGeom>
              <a:blipFill>
                <a:blip r:embed="rId7"/>
                <a:stretch>
                  <a:fillRect b="-429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32D4B5D-B33C-4030-B863-0A93FAA21A25}"/>
              </a:ext>
            </a:extLst>
          </p:cNvPr>
          <p:cNvSpPr txBox="1"/>
          <p:nvPr/>
        </p:nvSpPr>
        <p:spPr>
          <a:xfrm>
            <a:off x="8533060" y="4041575"/>
            <a:ext cx="2986045" cy="2387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</a:rPr>
              <a:t>Lực </a:t>
            </a:r>
            <a:r>
              <a:rPr lang="en-US" altLang="en-US" sz="2400" b="1" dirty="0" err="1">
                <a:solidFill>
                  <a:srgbClr val="002060"/>
                </a:solidFill>
              </a:rPr>
              <a:t>đàn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hồi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</a:rPr>
              <a:t>F</a:t>
            </a:r>
            <a:r>
              <a:rPr lang="en-US" altLang="en-US" sz="2400" b="1" i="1" baseline="-25000" dirty="0" err="1">
                <a:solidFill>
                  <a:srgbClr val="002060"/>
                </a:solidFill>
              </a:rPr>
              <a:t>đh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lò</a:t>
            </a:r>
            <a:r>
              <a:rPr lang="en-US" altLang="en-US" sz="2400" b="1" dirty="0">
                <a:solidFill>
                  <a:srgbClr val="002060"/>
                </a:solidFill>
              </a:rPr>
              <a:t> xo </a:t>
            </a:r>
            <a:r>
              <a:rPr lang="en-US" altLang="en-US" sz="2400" b="1" dirty="0" err="1">
                <a:solidFill>
                  <a:srgbClr val="002060"/>
                </a:solidFill>
              </a:rPr>
              <a:t>tác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lên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vật</a:t>
            </a:r>
            <a:r>
              <a:rPr lang="en-US" altLang="en-US" sz="2400" b="1" dirty="0">
                <a:solidFill>
                  <a:srgbClr val="002060"/>
                </a:solidFill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002060"/>
                </a:solidFill>
              </a:rPr>
              <a:t>F</a:t>
            </a:r>
            <a:r>
              <a:rPr lang="en-US" altLang="en-US" sz="2400" b="1" i="1" baseline="-25000" dirty="0" err="1">
                <a:solidFill>
                  <a:srgbClr val="002060"/>
                </a:solidFill>
              </a:rPr>
              <a:t>đh</a:t>
            </a:r>
            <a:r>
              <a:rPr lang="en-US" altLang="en-US" sz="2400" b="1" dirty="0">
                <a:solidFill>
                  <a:srgbClr val="002060"/>
                </a:solidFill>
              </a:rPr>
              <a:t> = 3N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2060"/>
                </a:solidFill>
              </a:rPr>
              <a:t>0,5cm </a:t>
            </a:r>
            <a:r>
              <a:rPr lang="en-US" altLang="en-US" sz="2400" b="1" dirty="0" err="1">
                <a:solidFill>
                  <a:srgbClr val="002060"/>
                </a:solidFill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</a:rPr>
              <a:t> 1N </a:t>
            </a:r>
            <a:endParaRPr lang="en-US" altLang="en-US" sz="2400" dirty="0">
              <a:solidFill>
                <a:srgbClr val="002060"/>
              </a:solidFill>
            </a:endParaRPr>
          </a:p>
        </p:txBody>
      </p:sp>
      <p:sp>
        <p:nvSpPr>
          <p:cNvPr id="20" name="Line 26">
            <a:extLst>
              <a:ext uri="{FF2B5EF4-FFF2-40B4-BE49-F238E27FC236}">
                <a16:creationId xmlns:a16="http://schemas.microsoft.com/office/drawing/2014/main" id="{01A4C052-721A-4DCD-943B-F02DD953B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92062" y="4096984"/>
            <a:ext cx="304800" cy="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3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1B4573-0D03-4AF1-9572-82A030C3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96" y="751972"/>
            <a:ext cx="6348824" cy="3254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329B5C-6572-4D1D-B6C7-17C27C2ED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89" y="3212431"/>
            <a:ext cx="2904625" cy="232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118410-642A-4F5E-897E-95F592661F17}"/>
              </a:ext>
            </a:extLst>
          </p:cNvPr>
          <p:cNvSpPr/>
          <p:nvPr/>
        </p:nvSpPr>
        <p:spPr>
          <a:xfrm>
            <a:off x="6268453" y="3729789"/>
            <a:ext cx="1203158" cy="421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6377C3-FFF0-4452-AE4C-9F235A999C89}"/>
              </a:ext>
            </a:extLst>
          </p:cNvPr>
          <p:cNvSpPr/>
          <p:nvPr/>
        </p:nvSpPr>
        <p:spPr>
          <a:xfrm>
            <a:off x="8346405" y="4676273"/>
            <a:ext cx="2265447" cy="859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B3FE4-B921-4F2F-B00F-2B7B964BF634}"/>
              </a:ext>
            </a:extLst>
          </p:cNvPr>
          <p:cNvSpPr/>
          <p:nvPr/>
        </p:nvSpPr>
        <p:spPr>
          <a:xfrm>
            <a:off x="5698958" y="2791328"/>
            <a:ext cx="397042" cy="28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6281CB-F001-4984-8F7E-D96C7296E77A}"/>
              </a:ext>
            </a:extLst>
          </p:cNvPr>
          <p:cNvSpPr/>
          <p:nvPr/>
        </p:nvSpPr>
        <p:spPr>
          <a:xfrm>
            <a:off x="4784468" y="2767266"/>
            <a:ext cx="397042" cy="28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71BBA8-603B-43AD-8129-7AAA0E2342E5}"/>
              </a:ext>
            </a:extLst>
          </p:cNvPr>
          <p:cNvSpPr/>
          <p:nvPr/>
        </p:nvSpPr>
        <p:spPr>
          <a:xfrm>
            <a:off x="8147884" y="3188370"/>
            <a:ext cx="397042" cy="28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A68A5-8221-4BE7-A5D4-F8820FE01FA1}"/>
              </a:ext>
            </a:extLst>
          </p:cNvPr>
          <p:cNvSpPr/>
          <p:nvPr/>
        </p:nvSpPr>
        <p:spPr>
          <a:xfrm>
            <a:off x="10520612" y="3188369"/>
            <a:ext cx="397042" cy="28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E18AF2-9611-43ED-9070-10CCE56D5E25}"/>
              </a:ext>
            </a:extLst>
          </p:cNvPr>
          <p:cNvSpPr/>
          <p:nvPr/>
        </p:nvSpPr>
        <p:spPr>
          <a:xfrm>
            <a:off x="8952496" y="3956385"/>
            <a:ext cx="397042" cy="28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0F070C-4A75-439C-8CA8-47E1A47D00D8}"/>
              </a:ext>
            </a:extLst>
          </p:cNvPr>
          <p:cNvSpPr/>
          <p:nvPr/>
        </p:nvSpPr>
        <p:spPr>
          <a:xfrm>
            <a:off x="9567107" y="4004510"/>
            <a:ext cx="397042" cy="288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BA4B6-CEF0-49B3-BB6E-317D4586F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590" y="3152274"/>
            <a:ext cx="200000" cy="314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3947F2-A73E-4599-95C7-F0DF39245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03" y="3138777"/>
            <a:ext cx="200000" cy="314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309211-86AE-403C-A39B-1D4523B56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017" y="4361987"/>
            <a:ext cx="200000" cy="314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FF292-F3C1-412E-8FCB-2D781DA7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49" y="4410112"/>
            <a:ext cx="200000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7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F3CEDB-F70B-4DC0-97EC-D3BEE5C3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9163" y="4045527"/>
            <a:ext cx="184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 = 15N</a:t>
            </a:r>
          </a:p>
        </p:txBody>
      </p:sp>
    </p:spTree>
    <p:extLst>
      <p:ext uri="{BB962C8B-B14F-4D97-AF65-F5344CB8AC3E}">
        <p14:creationId xmlns:p14="http://schemas.microsoft.com/office/powerpoint/2010/main" val="372610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5;p38"/>
          <p:cNvSpPr/>
          <p:nvPr/>
        </p:nvSpPr>
        <p:spPr>
          <a:xfrm>
            <a:off x="928152" y="603326"/>
            <a:ext cx="6322654" cy="1206261"/>
          </a:xfrm>
          <a:custGeom>
            <a:avLst/>
            <a:gdLst/>
            <a:ahLst/>
            <a:cxnLst/>
            <a:rect l="l" t="t" r="r" b="b"/>
            <a:pathLst>
              <a:path w="287314" h="27807" extrusionOk="0">
                <a:moveTo>
                  <a:pt x="23535" y="0"/>
                </a:moveTo>
                <a:cubicBezTo>
                  <a:pt x="23401" y="0"/>
                  <a:pt x="23265" y="10"/>
                  <a:pt x="23128" y="29"/>
                </a:cubicBezTo>
                <a:lnTo>
                  <a:pt x="3046" y="3157"/>
                </a:lnTo>
                <a:cubicBezTo>
                  <a:pt x="1" y="3609"/>
                  <a:pt x="783" y="8424"/>
                  <a:pt x="3746" y="8424"/>
                </a:cubicBezTo>
                <a:lnTo>
                  <a:pt x="6132" y="8424"/>
                </a:lnTo>
                <a:cubicBezTo>
                  <a:pt x="4239" y="9740"/>
                  <a:pt x="4445" y="12991"/>
                  <a:pt x="7120" y="13238"/>
                </a:cubicBezTo>
                <a:cubicBezTo>
                  <a:pt x="6955" y="14473"/>
                  <a:pt x="7614" y="15666"/>
                  <a:pt x="8725" y="16160"/>
                </a:cubicBezTo>
                <a:cubicBezTo>
                  <a:pt x="8272" y="16859"/>
                  <a:pt x="8108" y="17682"/>
                  <a:pt x="8272" y="18505"/>
                </a:cubicBezTo>
                <a:cubicBezTo>
                  <a:pt x="6544" y="19822"/>
                  <a:pt x="7120" y="23196"/>
                  <a:pt x="9877" y="23361"/>
                </a:cubicBezTo>
                <a:lnTo>
                  <a:pt x="13251" y="23484"/>
                </a:lnTo>
                <a:cubicBezTo>
                  <a:pt x="12075" y="25066"/>
                  <a:pt x="12698" y="27807"/>
                  <a:pt x="15159" y="27807"/>
                </a:cubicBezTo>
                <a:cubicBezTo>
                  <a:pt x="15195" y="27807"/>
                  <a:pt x="15231" y="27806"/>
                  <a:pt x="15268" y="27805"/>
                </a:cubicBezTo>
                <a:cubicBezTo>
                  <a:pt x="19959" y="27641"/>
                  <a:pt x="24609" y="27476"/>
                  <a:pt x="29300" y="27229"/>
                </a:cubicBezTo>
                <a:cubicBezTo>
                  <a:pt x="33536" y="27129"/>
                  <a:pt x="116178" y="27075"/>
                  <a:pt x="182278" y="27075"/>
                </a:cubicBezTo>
                <a:cubicBezTo>
                  <a:pt x="225334" y="27075"/>
                  <a:pt x="261371" y="27098"/>
                  <a:pt x="264147" y="27147"/>
                </a:cubicBezTo>
                <a:cubicBezTo>
                  <a:pt x="264215" y="27153"/>
                  <a:pt x="264283" y="27156"/>
                  <a:pt x="264351" y="27156"/>
                </a:cubicBezTo>
                <a:cubicBezTo>
                  <a:pt x="265216" y="27156"/>
                  <a:pt x="265990" y="26673"/>
                  <a:pt x="266410" y="25871"/>
                </a:cubicBezTo>
                <a:cubicBezTo>
                  <a:pt x="272212" y="25501"/>
                  <a:pt x="278015" y="25089"/>
                  <a:pt x="283776" y="24596"/>
                </a:cubicBezTo>
                <a:cubicBezTo>
                  <a:pt x="287178" y="24268"/>
                  <a:pt x="287314" y="19205"/>
                  <a:pt x="283818" y="19205"/>
                </a:cubicBezTo>
                <a:cubicBezTo>
                  <a:pt x="283804" y="19205"/>
                  <a:pt x="283790" y="19205"/>
                  <a:pt x="283776" y="19205"/>
                </a:cubicBezTo>
                <a:cubicBezTo>
                  <a:pt x="281718" y="19205"/>
                  <a:pt x="279661" y="19223"/>
                  <a:pt x="277591" y="19223"/>
                </a:cubicBezTo>
                <a:cubicBezTo>
                  <a:pt x="276556" y="19223"/>
                  <a:pt x="275518" y="19219"/>
                  <a:pt x="274476" y="19205"/>
                </a:cubicBezTo>
                <a:cubicBezTo>
                  <a:pt x="275011" y="18382"/>
                  <a:pt x="275093" y="17312"/>
                  <a:pt x="274681" y="16407"/>
                </a:cubicBezTo>
                <a:cubicBezTo>
                  <a:pt x="277603" y="15872"/>
                  <a:pt x="280401" y="14802"/>
                  <a:pt x="282912" y="13197"/>
                </a:cubicBezTo>
                <a:cubicBezTo>
                  <a:pt x="284640" y="12045"/>
                  <a:pt x="284475" y="9082"/>
                  <a:pt x="282665" y="8383"/>
                </a:cubicBezTo>
                <a:cubicBezTo>
                  <a:pt x="283076" y="6654"/>
                  <a:pt x="281924" y="5008"/>
                  <a:pt x="280196" y="4761"/>
                </a:cubicBezTo>
                <a:cubicBezTo>
                  <a:pt x="267998" y="3194"/>
                  <a:pt x="70938" y="2905"/>
                  <a:pt x="32366" y="2905"/>
                </a:cubicBezTo>
                <a:cubicBezTo>
                  <a:pt x="29427" y="2905"/>
                  <a:pt x="27408" y="2907"/>
                  <a:pt x="26461" y="2910"/>
                </a:cubicBezTo>
                <a:cubicBezTo>
                  <a:pt x="26461" y="1280"/>
                  <a:pt x="25100" y="0"/>
                  <a:pt x="2353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5" name="Google Shape;1866;p38"/>
          <p:cNvSpPr txBox="1">
            <a:spLocks/>
          </p:cNvSpPr>
          <p:nvPr/>
        </p:nvSpPr>
        <p:spPr>
          <a:xfrm>
            <a:off x="1470842" y="870375"/>
            <a:ext cx="5097600" cy="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grpSp>
        <p:nvGrpSpPr>
          <p:cNvPr id="11" name="Google Shape;4957;p76"/>
          <p:cNvGrpSpPr/>
          <p:nvPr/>
        </p:nvGrpSpPr>
        <p:grpSpPr>
          <a:xfrm>
            <a:off x="9918396" y="363725"/>
            <a:ext cx="542709" cy="479201"/>
            <a:chOff x="4680027" y="2211234"/>
            <a:chExt cx="272883" cy="240938"/>
          </a:xfrm>
        </p:grpSpPr>
        <p:sp>
          <p:nvSpPr>
            <p:cNvPr id="12" name="Google Shape;4958;p76"/>
            <p:cNvSpPr/>
            <p:nvPr/>
          </p:nvSpPr>
          <p:spPr>
            <a:xfrm>
              <a:off x="4680305" y="2211790"/>
              <a:ext cx="272605" cy="240382"/>
            </a:xfrm>
            <a:custGeom>
              <a:avLst/>
              <a:gdLst/>
              <a:ahLst/>
              <a:cxnLst/>
              <a:rect l="l" t="t" r="r" b="b"/>
              <a:pathLst>
                <a:path w="6861" h="6050" extrusionOk="0">
                  <a:moveTo>
                    <a:pt x="3701" y="1"/>
                  </a:moveTo>
                  <a:cubicBezTo>
                    <a:pt x="3653" y="1"/>
                    <a:pt x="3606" y="18"/>
                    <a:pt x="3563" y="30"/>
                  </a:cubicBezTo>
                  <a:cubicBezTo>
                    <a:pt x="3423" y="93"/>
                    <a:pt x="3304" y="226"/>
                    <a:pt x="3199" y="338"/>
                  </a:cubicBezTo>
                  <a:cubicBezTo>
                    <a:pt x="3045" y="520"/>
                    <a:pt x="2905" y="716"/>
                    <a:pt x="2772" y="905"/>
                  </a:cubicBezTo>
                  <a:cubicBezTo>
                    <a:pt x="2604" y="1150"/>
                    <a:pt x="2408" y="1402"/>
                    <a:pt x="2107" y="1507"/>
                  </a:cubicBezTo>
                  <a:cubicBezTo>
                    <a:pt x="1958" y="1558"/>
                    <a:pt x="1806" y="1571"/>
                    <a:pt x="1653" y="1571"/>
                  </a:cubicBezTo>
                  <a:cubicBezTo>
                    <a:pt x="1489" y="1571"/>
                    <a:pt x="1325" y="1556"/>
                    <a:pt x="1162" y="1556"/>
                  </a:cubicBezTo>
                  <a:cubicBezTo>
                    <a:pt x="819" y="1563"/>
                    <a:pt x="385" y="1605"/>
                    <a:pt x="175" y="1892"/>
                  </a:cubicBezTo>
                  <a:cubicBezTo>
                    <a:pt x="168" y="1913"/>
                    <a:pt x="154" y="1920"/>
                    <a:pt x="147" y="1941"/>
                  </a:cubicBezTo>
                  <a:cubicBezTo>
                    <a:pt x="0" y="2242"/>
                    <a:pt x="427" y="2683"/>
                    <a:pt x="630" y="2886"/>
                  </a:cubicBezTo>
                  <a:cubicBezTo>
                    <a:pt x="819" y="3075"/>
                    <a:pt x="1337" y="3362"/>
                    <a:pt x="1407" y="3663"/>
                  </a:cubicBezTo>
                  <a:cubicBezTo>
                    <a:pt x="1414" y="3705"/>
                    <a:pt x="1414" y="3747"/>
                    <a:pt x="1407" y="3796"/>
                  </a:cubicBezTo>
                  <a:cubicBezTo>
                    <a:pt x="1337" y="4041"/>
                    <a:pt x="1218" y="4272"/>
                    <a:pt x="1141" y="4517"/>
                  </a:cubicBezTo>
                  <a:cubicBezTo>
                    <a:pt x="1085" y="4671"/>
                    <a:pt x="1001" y="4923"/>
                    <a:pt x="980" y="5161"/>
                  </a:cubicBezTo>
                  <a:cubicBezTo>
                    <a:pt x="973" y="5336"/>
                    <a:pt x="987" y="5483"/>
                    <a:pt x="1106" y="5581"/>
                  </a:cubicBezTo>
                  <a:cubicBezTo>
                    <a:pt x="1195" y="5656"/>
                    <a:pt x="1335" y="5682"/>
                    <a:pt x="1477" y="5682"/>
                  </a:cubicBezTo>
                  <a:cubicBezTo>
                    <a:pt x="1615" y="5682"/>
                    <a:pt x="1755" y="5658"/>
                    <a:pt x="1855" y="5630"/>
                  </a:cubicBezTo>
                  <a:cubicBezTo>
                    <a:pt x="2030" y="5581"/>
                    <a:pt x="2198" y="5511"/>
                    <a:pt x="2366" y="5434"/>
                  </a:cubicBezTo>
                  <a:cubicBezTo>
                    <a:pt x="2578" y="5332"/>
                    <a:pt x="2817" y="5182"/>
                    <a:pt x="3070" y="5182"/>
                  </a:cubicBezTo>
                  <a:cubicBezTo>
                    <a:pt x="3076" y="5182"/>
                    <a:pt x="3082" y="5182"/>
                    <a:pt x="3087" y="5182"/>
                  </a:cubicBezTo>
                  <a:cubicBezTo>
                    <a:pt x="3388" y="5196"/>
                    <a:pt x="3591" y="5420"/>
                    <a:pt x="3808" y="5588"/>
                  </a:cubicBezTo>
                  <a:cubicBezTo>
                    <a:pt x="3948" y="5700"/>
                    <a:pt x="4095" y="5819"/>
                    <a:pt x="4263" y="5896"/>
                  </a:cubicBezTo>
                  <a:cubicBezTo>
                    <a:pt x="4395" y="5967"/>
                    <a:pt x="4619" y="6049"/>
                    <a:pt x="4809" y="6049"/>
                  </a:cubicBezTo>
                  <a:cubicBezTo>
                    <a:pt x="4882" y="6049"/>
                    <a:pt x="4949" y="6037"/>
                    <a:pt x="5005" y="6008"/>
                  </a:cubicBezTo>
                  <a:cubicBezTo>
                    <a:pt x="5306" y="5854"/>
                    <a:pt x="5222" y="5231"/>
                    <a:pt x="5201" y="4965"/>
                  </a:cubicBezTo>
                  <a:cubicBezTo>
                    <a:pt x="5173" y="4713"/>
                    <a:pt x="5103" y="4461"/>
                    <a:pt x="5096" y="4195"/>
                  </a:cubicBezTo>
                  <a:cubicBezTo>
                    <a:pt x="5075" y="3838"/>
                    <a:pt x="5782" y="3649"/>
                    <a:pt x="6055" y="3474"/>
                  </a:cubicBezTo>
                  <a:cubicBezTo>
                    <a:pt x="6300" y="3306"/>
                    <a:pt x="6861" y="2956"/>
                    <a:pt x="6700" y="2613"/>
                  </a:cubicBezTo>
                  <a:cubicBezTo>
                    <a:pt x="6594" y="2382"/>
                    <a:pt x="6363" y="2235"/>
                    <a:pt x="6104" y="2151"/>
                  </a:cubicBezTo>
                  <a:cubicBezTo>
                    <a:pt x="5929" y="2088"/>
                    <a:pt x="5754" y="2053"/>
                    <a:pt x="5600" y="2025"/>
                  </a:cubicBezTo>
                  <a:cubicBezTo>
                    <a:pt x="5425" y="1997"/>
                    <a:pt x="5229" y="2011"/>
                    <a:pt x="5054" y="1976"/>
                  </a:cubicBezTo>
                  <a:cubicBezTo>
                    <a:pt x="5033" y="1962"/>
                    <a:pt x="4998" y="1955"/>
                    <a:pt x="4970" y="1948"/>
                  </a:cubicBezTo>
                  <a:cubicBezTo>
                    <a:pt x="4725" y="1878"/>
                    <a:pt x="4543" y="1647"/>
                    <a:pt x="4452" y="1430"/>
                  </a:cubicBezTo>
                  <a:cubicBezTo>
                    <a:pt x="4305" y="1066"/>
                    <a:pt x="4319" y="618"/>
                    <a:pt x="4123" y="268"/>
                  </a:cubicBezTo>
                  <a:cubicBezTo>
                    <a:pt x="4039" y="128"/>
                    <a:pt x="3892" y="16"/>
                    <a:pt x="3724" y="2"/>
                  </a:cubicBezTo>
                  <a:cubicBezTo>
                    <a:pt x="3717" y="1"/>
                    <a:pt x="3709" y="1"/>
                    <a:pt x="3701" y="1"/>
                  </a:cubicBezTo>
                  <a:close/>
                </a:path>
              </a:pathLst>
            </a:custGeom>
            <a:solidFill>
              <a:srgbClr val="FFB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959;p76"/>
            <p:cNvSpPr/>
            <p:nvPr/>
          </p:nvSpPr>
          <p:spPr>
            <a:xfrm>
              <a:off x="4718963" y="2296418"/>
              <a:ext cx="233945" cy="155751"/>
            </a:xfrm>
            <a:custGeom>
              <a:avLst/>
              <a:gdLst/>
              <a:ahLst/>
              <a:cxnLst/>
              <a:rect l="l" t="t" r="r" b="b"/>
              <a:pathLst>
                <a:path w="5888" h="3920" extrusionOk="0">
                  <a:moveTo>
                    <a:pt x="5138" y="0"/>
                  </a:moveTo>
                  <a:lnTo>
                    <a:pt x="5138" y="0"/>
                  </a:lnTo>
                  <a:cubicBezTo>
                    <a:pt x="5215" y="70"/>
                    <a:pt x="5285" y="147"/>
                    <a:pt x="5327" y="245"/>
                  </a:cubicBezTo>
                  <a:cubicBezTo>
                    <a:pt x="5474" y="581"/>
                    <a:pt x="4942" y="910"/>
                    <a:pt x="4704" y="1057"/>
                  </a:cubicBezTo>
                  <a:cubicBezTo>
                    <a:pt x="4452" y="1218"/>
                    <a:pt x="3780" y="1400"/>
                    <a:pt x="3794" y="1736"/>
                  </a:cubicBezTo>
                  <a:cubicBezTo>
                    <a:pt x="3808" y="1967"/>
                    <a:pt x="3864" y="2212"/>
                    <a:pt x="3892" y="2450"/>
                  </a:cubicBezTo>
                  <a:cubicBezTo>
                    <a:pt x="3920" y="2695"/>
                    <a:pt x="3997" y="3283"/>
                    <a:pt x="3710" y="3423"/>
                  </a:cubicBezTo>
                  <a:cubicBezTo>
                    <a:pt x="3658" y="3449"/>
                    <a:pt x="3596" y="3460"/>
                    <a:pt x="3529" y="3460"/>
                  </a:cubicBezTo>
                  <a:cubicBezTo>
                    <a:pt x="3346" y="3460"/>
                    <a:pt x="3132" y="3380"/>
                    <a:pt x="3003" y="3318"/>
                  </a:cubicBezTo>
                  <a:cubicBezTo>
                    <a:pt x="2842" y="3241"/>
                    <a:pt x="2702" y="3136"/>
                    <a:pt x="2562" y="3031"/>
                  </a:cubicBezTo>
                  <a:cubicBezTo>
                    <a:pt x="2359" y="2877"/>
                    <a:pt x="2163" y="2660"/>
                    <a:pt x="1883" y="2653"/>
                  </a:cubicBezTo>
                  <a:cubicBezTo>
                    <a:pt x="1877" y="2653"/>
                    <a:pt x="1871" y="2653"/>
                    <a:pt x="1865" y="2653"/>
                  </a:cubicBezTo>
                  <a:cubicBezTo>
                    <a:pt x="1626" y="2653"/>
                    <a:pt x="1388" y="2788"/>
                    <a:pt x="1190" y="2877"/>
                  </a:cubicBezTo>
                  <a:cubicBezTo>
                    <a:pt x="1043" y="2947"/>
                    <a:pt x="882" y="3017"/>
                    <a:pt x="707" y="3066"/>
                  </a:cubicBezTo>
                  <a:cubicBezTo>
                    <a:pt x="616" y="3091"/>
                    <a:pt x="485" y="3112"/>
                    <a:pt x="355" y="3112"/>
                  </a:cubicBezTo>
                  <a:cubicBezTo>
                    <a:pt x="224" y="3112"/>
                    <a:pt x="95" y="3091"/>
                    <a:pt x="7" y="3031"/>
                  </a:cubicBezTo>
                  <a:lnTo>
                    <a:pt x="7" y="3031"/>
                  </a:lnTo>
                  <a:cubicBezTo>
                    <a:pt x="0" y="3206"/>
                    <a:pt x="14" y="3353"/>
                    <a:pt x="133" y="3451"/>
                  </a:cubicBezTo>
                  <a:cubicBezTo>
                    <a:pt x="222" y="3526"/>
                    <a:pt x="362" y="3552"/>
                    <a:pt x="504" y="3552"/>
                  </a:cubicBezTo>
                  <a:cubicBezTo>
                    <a:pt x="642" y="3552"/>
                    <a:pt x="782" y="3528"/>
                    <a:pt x="882" y="3500"/>
                  </a:cubicBezTo>
                  <a:cubicBezTo>
                    <a:pt x="1057" y="3451"/>
                    <a:pt x="1225" y="3381"/>
                    <a:pt x="1393" y="3304"/>
                  </a:cubicBezTo>
                  <a:cubicBezTo>
                    <a:pt x="1605" y="3202"/>
                    <a:pt x="1844" y="3052"/>
                    <a:pt x="2097" y="3052"/>
                  </a:cubicBezTo>
                  <a:cubicBezTo>
                    <a:pt x="2103" y="3052"/>
                    <a:pt x="2109" y="3052"/>
                    <a:pt x="2114" y="3052"/>
                  </a:cubicBezTo>
                  <a:cubicBezTo>
                    <a:pt x="2415" y="3066"/>
                    <a:pt x="2618" y="3290"/>
                    <a:pt x="2835" y="3458"/>
                  </a:cubicBezTo>
                  <a:cubicBezTo>
                    <a:pt x="2975" y="3570"/>
                    <a:pt x="3122" y="3689"/>
                    <a:pt x="3290" y="3766"/>
                  </a:cubicBezTo>
                  <a:cubicBezTo>
                    <a:pt x="3422" y="3837"/>
                    <a:pt x="3646" y="3919"/>
                    <a:pt x="3836" y="3919"/>
                  </a:cubicBezTo>
                  <a:cubicBezTo>
                    <a:pt x="3909" y="3919"/>
                    <a:pt x="3976" y="3907"/>
                    <a:pt x="4032" y="3878"/>
                  </a:cubicBezTo>
                  <a:cubicBezTo>
                    <a:pt x="4333" y="3724"/>
                    <a:pt x="4249" y="3101"/>
                    <a:pt x="4228" y="2835"/>
                  </a:cubicBezTo>
                  <a:cubicBezTo>
                    <a:pt x="4200" y="2583"/>
                    <a:pt x="4130" y="2331"/>
                    <a:pt x="4123" y="2065"/>
                  </a:cubicBezTo>
                  <a:cubicBezTo>
                    <a:pt x="4102" y="1708"/>
                    <a:pt x="4809" y="1519"/>
                    <a:pt x="5082" y="1344"/>
                  </a:cubicBezTo>
                  <a:cubicBezTo>
                    <a:pt x="5327" y="1176"/>
                    <a:pt x="5888" y="826"/>
                    <a:pt x="5734" y="462"/>
                  </a:cubicBezTo>
                  <a:cubicBezTo>
                    <a:pt x="5621" y="238"/>
                    <a:pt x="5390" y="91"/>
                    <a:pt x="5138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960;p76"/>
            <p:cNvSpPr/>
            <p:nvPr/>
          </p:nvSpPr>
          <p:spPr>
            <a:xfrm>
              <a:off x="4712010" y="2231497"/>
              <a:ext cx="106006" cy="64724"/>
            </a:xfrm>
            <a:custGeom>
              <a:avLst/>
              <a:gdLst/>
              <a:ahLst/>
              <a:cxnLst/>
              <a:rect l="l" t="t" r="r" b="b"/>
              <a:pathLst>
                <a:path w="2668" h="1629" extrusionOk="0">
                  <a:moveTo>
                    <a:pt x="2519" y="1"/>
                  </a:moveTo>
                  <a:cubicBezTo>
                    <a:pt x="2476" y="1"/>
                    <a:pt x="2440" y="50"/>
                    <a:pt x="2415" y="87"/>
                  </a:cubicBezTo>
                  <a:cubicBezTo>
                    <a:pt x="2163" y="458"/>
                    <a:pt x="2002" y="1039"/>
                    <a:pt x="1505" y="1179"/>
                  </a:cubicBezTo>
                  <a:cubicBezTo>
                    <a:pt x="1239" y="1253"/>
                    <a:pt x="966" y="1289"/>
                    <a:pt x="690" y="1289"/>
                  </a:cubicBezTo>
                  <a:cubicBezTo>
                    <a:pt x="575" y="1289"/>
                    <a:pt x="459" y="1282"/>
                    <a:pt x="343" y="1270"/>
                  </a:cubicBezTo>
                  <a:cubicBezTo>
                    <a:pt x="301" y="1266"/>
                    <a:pt x="261" y="1259"/>
                    <a:pt x="220" y="1259"/>
                  </a:cubicBezTo>
                  <a:cubicBezTo>
                    <a:pt x="194" y="1259"/>
                    <a:pt x="168" y="1262"/>
                    <a:pt x="140" y="1270"/>
                  </a:cubicBezTo>
                  <a:cubicBezTo>
                    <a:pt x="70" y="1284"/>
                    <a:pt x="0" y="1354"/>
                    <a:pt x="49" y="1417"/>
                  </a:cubicBezTo>
                  <a:cubicBezTo>
                    <a:pt x="98" y="1473"/>
                    <a:pt x="252" y="1508"/>
                    <a:pt x="315" y="1522"/>
                  </a:cubicBezTo>
                  <a:cubicBezTo>
                    <a:pt x="539" y="1599"/>
                    <a:pt x="784" y="1620"/>
                    <a:pt x="1029" y="1627"/>
                  </a:cubicBezTo>
                  <a:cubicBezTo>
                    <a:pt x="1072" y="1628"/>
                    <a:pt x="1115" y="1629"/>
                    <a:pt x="1157" y="1629"/>
                  </a:cubicBezTo>
                  <a:cubicBezTo>
                    <a:pt x="1441" y="1629"/>
                    <a:pt x="1718" y="1604"/>
                    <a:pt x="1974" y="1494"/>
                  </a:cubicBezTo>
                  <a:cubicBezTo>
                    <a:pt x="2527" y="1270"/>
                    <a:pt x="2667" y="689"/>
                    <a:pt x="2639" y="150"/>
                  </a:cubicBezTo>
                  <a:cubicBezTo>
                    <a:pt x="2632" y="129"/>
                    <a:pt x="2632" y="108"/>
                    <a:pt x="2625" y="80"/>
                  </a:cubicBezTo>
                  <a:cubicBezTo>
                    <a:pt x="2625" y="73"/>
                    <a:pt x="2625" y="73"/>
                    <a:pt x="2618" y="59"/>
                  </a:cubicBezTo>
                  <a:cubicBezTo>
                    <a:pt x="2597" y="24"/>
                    <a:pt x="2569" y="3"/>
                    <a:pt x="2534" y="3"/>
                  </a:cubicBezTo>
                  <a:cubicBezTo>
                    <a:pt x="2529" y="2"/>
                    <a:pt x="2524" y="1"/>
                    <a:pt x="2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961;p76"/>
            <p:cNvSpPr/>
            <p:nvPr/>
          </p:nvSpPr>
          <p:spPr>
            <a:xfrm>
              <a:off x="4822146" y="2211234"/>
              <a:ext cx="59559" cy="78273"/>
            </a:xfrm>
            <a:custGeom>
              <a:avLst/>
              <a:gdLst/>
              <a:ahLst/>
              <a:cxnLst/>
              <a:rect l="l" t="t" r="r" b="b"/>
              <a:pathLst>
                <a:path w="1499" h="1970" extrusionOk="0">
                  <a:moveTo>
                    <a:pt x="136" y="0"/>
                  </a:moveTo>
                  <a:cubicBezTo>
                    <a:pt x="86" y="0"/>
                    <a:pt x="41" y="13"/>
                    <a:pt x="0" y="30"/>
                  </a:cubicBezTo>
                  <a:cubicBezTo>
                    <a:pt x="462" y="338"/>
                    <a:pt x="392" y="947"/>
                    <a:pt x="651" y="1402"/>
                  </a:cubicBezTo>
                  <a:cubicBezTo>
                    <a:pt x="833" y="1745"/>
                    <a:pt x="1113" y="1934"/>
                    <a:pt x="1498" y="1969"/>
                  </a:cubicBezTo>
                  <a:cubicBezTo>
                    <a:pt x="1463" y="1962"/>
                    <a:pt x="1435" y="1955"/>
                    <a:pt x="1407" y="1948"/>
                  </a:cubicBezTo>
                  <a:cubicBezTo>
                    <a:pt x="1162" y="1878"/>
                    <a:pt x="980" y="1647"/>
                    <a:pt x="896" y="1430"/>
                  </a:cubicBezTo>
                  <a:cubicBezTo>
                    <a:pt x="742" y="1059"/>
                    <a:pt x="763" y="618"/>
                    <a:pt x="560" y="268"/>
                  </a:cubicBezTo>
                  <a:cubicBezTo>
                    <a:pt x="483" y="128"/>
                    <a:pt x="336" y="9"/>
                    <a:pt x="168" y="2"/>
                  </a:cubicBezTo>
                  <a:cubicBezTo>
                    <a:pt x="157" y="1"/>
                    <a:pt x="146" y="0"/>
                    <a:pt x="136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62;p76"/>
            <p:cNvSpPr/>
            <p:nvPr/>
          </p:nvSpPr>
          <p:spPr>
            <a:xfrm>
              <a:off x="4680027" y="2288631"/>
              <a:ext cx="56221" cy="68459"/>
            </a:xfrm>
            <a:custGeom>
              <a:avLst/>
              <a:gdLst/>
              <a:ahLst/>
              <a:cxnLst/>
              <a:rect l="l" t="t" r="r" b="b"/>
              <a:pathLst>
                <a:path w="1415" h="1723" extrusionOk="0">
                  <a:moveTo>
                    <a:pt x="147" y="0"/>
                  </a:moveTo>
                  <a:cubicBezTo>
                    <a:pt x="0" y="301"/>
                    <a:pt x="427" y="742"/>
                    <a:pt x="630" y="945"/>
                  </a:cubicBezTo>
                  <a:cubicBezTo>
                    <a:pt x="819" y="1134"/>
                    <a:pt x="1337" y="1421"/>
                    <a:pt x="1407" y="1722"/>
                  </a:cubicBezTo>
                  <a:cubicBezTo>
                    <a:pt x="1414" y="1540"/>
                    <a:pt x="1358" y="1365"/>
                    <a:pt x="1239" y="1211"/>
                  </a:cubicBezTo>
                  <a:cubicBezTo>
                    <a:pt x="1176" y="1127"/>
                    <a:pt x="1085" y="1057"/>
                    <a:pt x="994" y="987"/>
                  </a:cubicBezTo>
                  <a:cubicBezTo>
                    <a:pt x="959" y="959"/>
                    <a:pt x="938" y="945"/>
                    <a:pt x="910" y="917"/>
                  </a:cubicBezTo>
                  <a:cubicBezTo>
                    <a:pt x="707" y="742"/>
                    <a:pt x="525" y="560"/>
                    <a:pt x="357" y="350"/>
                  </a:cubicBezTo>
                  <a:cubicBezTo>
                    <a:pt x="273" y="231"/>
                    <a:pt x="189" y="119"/>
                    <a:pt x="147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5196F2-42D6-4BD7-A00B-886160F1A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60" y="1666898"/>
            <a:ext cx="2478963" cy="247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21EB0-7AFC-422E-8579-D14561929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9" y="2319894"/>
            <a:ext cx="4069669" cy="40696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D6504D-16B8-4F98-9DB5-904C6C88BAD4}"/>
              </a:ext>
            </a:extLst>
          </p:cNvPr>
          <p:cNvSpPr txBox="1"/>
          <p:nvPr/>
        </p:nvSpPr>
        <p:spPr>
          <a:xfrm>
            <a:off x="3710900" y="2699311"/>
            <a:ext cx="5356864" cy="1446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10F63"/>
                </a:solidFill>
              </a:rPr>
              <a:t>Truy</a:t>
            </a:r>
            <a:r>
              <a:rPr lang="en-US" sz="4400" b="1" dirty="0">
                <a:solidFill>
                  <a:srgbClr val="710F63"/>
                </a:solidFill>
              </a:rPr>
              <a:t> </a:t>
            </a:r>
            <a:r>
              <a:rPr lang="en-US" sz="4400" b="1" dirty="0" err="1">
                <a:solidFill>
                  <a:srgbClr val="710F63"/>
                </a:solidFill>
              </a:rPr>
              <a:t>cập</a:t>
            </a:r>
            <a:r>
              <a:rPr lang="en-US" sz="4400" b="1" dirty="0">
                <a:solidFill>
                  <a:srgbClr val="710F63"/>
                </a:solidFill>
              </a:rPr>
              <a:t>: </a:t>
            </a:r>
            <a:r>
              <a:rPr lang="en-US" sz="4400" b="1" dirty="0">
                <a:solidFill>
                  <a:srgbClr val="FF0000"/>
                </a:solidFill>
              </a:rPr>
              <a:t>Join my quiz</a:t>
            </a:r>
          </a:p>
          <a:p>
            <a:r>
              <a:rPr lang="en-US" sz="4400" b="1" dirty="0">
                <a:solidFill>
                  <a:srgbClr val="710F63"/>
                </a:solidFill>
              </a:rPr>
              <a:t>Game code: </a:t>
            </a:r>
            <a:r>
              <a:rPr lang="en-US" sz="4400" b="1" dirty="0">
                <a:solidFill>
                  <a:srgbClr val="FF0000"/>
                </a:solidFill>
              </a:rPr>
              <a:t>195479</a:t>
            </a:r>
            <a:r>
              <a:rPr lang="en-US" sz="4400" b="1" dirty="0">
                <a:solidFill>
                  <a:srgbClr val="710F63"/>
                </a:solidFill>
              </a:rPr>
              <a:t> </a:t>
            </a:r>
          </a:p>
        </p:txBody>
      </p:sp>
      <p:grpSp>
        <p:nvGrpSpPr>
          <p:cNvPr id="17" name="Google Shape;4957;p76"/>
          <p:cNvGrpSpPr/>
          <p:nvPr/>
        </p:nvGrpSpPr>
        <p:grpSpPr>
          <a:xfrm>
            <a:off x="10461101" y="699309"/>
            <a:ext cx="542709" cy="479201"/>
            <a:chOff x="4680027" y="2211234"/>
            <a:chExt cx="272883" cy="240938"/>
          </a:xfrm>
        </p:grpSpPr>
        <p:sp>
          <p:nvSpPr>
            <p:cNvPr id="18" name="Google Shape;4958;p76"/>
            <p:cNvSpPr/>
            <p:nvPr/>
          </p:nvSpPr>
          <p:spPr>
            <a:xfrm>
              <a:off x="4680305" y="2211790"/>
              <a:ext cx="272605" cy="240382"/>
            </a:xfrm>
            <a:custGeom>
              <a:avLst/>
              <a:gdLst/>
              <a:ahLst/>
              <a:cxnLst/>
              <a:rect l="l" t="t" r="r" b="b"/>
              <a:pathLst>
                <a:path w="6861" h="6050" extrusionOk="0">
                  <a:moveTo>
                    <a:pt x="3701" y="1"/>
                  </a:moveTo>
                  <a:cubicBezTo>
                    <a:pt x="3653" y="1"/>
                    <a:pt x="3606" y="18"/>
                    <a:pt x="3563" y="30"/>
                  </a:cubicBezTo>
                  <a:cubicBezTo>
                    <a:pt x="3423" y="93"/>
                    <a:pt x="3304" y="226"/>
                    <a:pt x="3199" y="338"/>
                  </a:cubicBezTo>
                  <a:cubicBezTo>
                    <a:pt x="3045" y="520"/>
                    <a:pt x="2905" y="716"/>
                    <a:pt x="2772" y="905"/>
                  </a:cubicBezTo>
                  <a:cubicBezTo>
                    <a:pt x="2604" y="1150"/>
                    <a:pt x="2408" y="1402"/>
                    <a:pt x="2107" y="1507"/>
                  </a:cubicBezTo>
                  <a:cubicBezTo>
                    <a:pt x="1958" y="1558"/>
                    <a:pt x="1806" y="1571"/>
                    <a:pt x="1653" y="1571"/>
                  </a:cubicBezTo>
                  <a:cubicBezTo>
                    <a:pt x="1489" y="1571"/>
                    <a:pt x="1325" y="1556"/>
                    <a:pt x="1162" y="1556"/>
                  </a:cubicBezTo>
                  <a:cubicBezTo>
                    <a:pt x="819" y="1563"/>
                    <a:pt x="385" y="1605"/>
                    <a:pt x="175" y="1892"/>
                  </a:cubicBezTo>
                  <a:cubicBezTo>
                    <a:pt x="168" y="1913"/>
                    <a:pt x="154" y="1920"/>
                    <a:pt x="147" y="1941"/>
                  </a:cubicBezTo>
                  <a:cubicBezTo>
                    <a:pt x="0" y="2242"/>
                    <a:pt x="427" y="2683"/>
                    <a:pt x="630" y="2886"/>
                  </a:cubicBezTo>
                  <a:cubicBezTo>
                    <a:pt x="819" y="3075"/>
                    <a:pt x="1337" y="3362"/>
                    <a:pt x="1407" y="3663"/>
                  </a:cubicBezTo>
                  <a:cubicBezTo>
                    <a:pt x="1414" y="3705"/>
                    <a:pt x="1414" y="3747"/>
                    <a:pt x="1407" y="3796"/>
                  </a:cubicBezTo>
                  <a:cubicBezTo>
                    <a:pt x="1337" y="4041"/>
                    <a:pt x="1218" y="4272"/>
                    <a:pt x="1141" y="4517"/>
                  </a:cubicBezTo>
                  <a:cubicBezTo>
                    <a:pt x="1085" y="4671"/>
                    <a:pt x="1001" y="4923"/>
                    <a:pt x="980" y="5161"/>
                  </a:cubicBezTo>
                  <a:cubicBezTo>
                    <a:pt x="973" y="5336"/>
                    <a:pt x="987" y="5483"/>
                    <a:pt x="1106" y="5581"/>
                  </a:cubicBezTo>
                  <a:cubicBezTo>
                    <a:pt x="1195" y="5656"/>
                    <a:pt x="1335" y="5682"/>
                    <a:pt x="1477" y="5682"/>
                  </a:cubicBezTo>
                  <a:cubicBezTo>
                    <a:pt x="1615" y="5682"/>
                    <a:pt x="1755" y="5658"/>
                    <a:pt x="1855" y="5630"/>
                  </a:cubicBezTo>
                  <a:cubicBezTo>
                    <a:pt x="2030" y="5581"/>
                    <a:pt x="2198" y="5511"/>
                    <a:pt x="2366" y="5434"/>
                  </a:cubicBezTo>
                  <a:cubicBezTo>
                    <a:pt x="2578" y="5332"/>
                    <a:pt x="2817" y="5182"/>
                    <a:pt x="3070" y="5182"/>
                  </a:cubicBezTo>
                  <a:cubicBezTo>
                    <a:pt x="3076" y="5182"/>
                    <a:pt x="3082" y="5182"/>
                    <a:pt x="3087" y="5182"/>
                  </a:cubicBezTo>
                  <a:cubicBezTo>
                    <a:pt x="3388" y="5196"/>
                    <a:pt x="3591" y="5420"/>
                    <a:pt x="3808" y="5588"/>
                  </a:cubicBezTo>
                  <a:cubicBezTo>
                    <a:pt x="3948" y="5700"/>
                    <a:pt x="4095" y="5819"/>
                    <a:pt x="4263" y="5896"/>
                  </a:cubicBezTo>
                  <a:cubicBezTo>
                    <a:pt x="4395" y="5967"/>
                    <a:pt x="4619" y="6049"/>
                    <a:pt x="4809" y="6049"/>
                  </a:cubicBezTo>
                  <a:cubicBezTo>
                    <a:pt x="4882" y="6049"/>
                    <a:pt x="4949" y="6037"/>
                    <a:pt x="5005" y="6008"/>
                  </a:cubicBezTo>
                  <a:cubicBezTo>
                    <a:pt x="5306" y="5854"/>
                    <a:pt x="5222" y="5231"/>
                    <a:pt x="5201" y="4965"/>
                  </a:cubicBezTo>
                  <a:cubicBezTo>
                    <a:pt x="5173" y="4713"/>
                    <a:pt x="5103" y="4461"/>
                    <a:pt x="5096" y="4195"/>
                  </a:cubicBezTo>
                  <a:cubicBezTo>
                    <a:pt x="5075" y="3838"/>
                    <a:pt x="5782" y="3649"/>
                    <a:pt x="6055" y="3474"/>
                  </a:cubicBezTo>
                  <a:cubicBezTo>
                    <a:pt x="6300" y="3306"/>
                    <a:pt x="6861" y="2956"/>
                    <a:pt x="6700" y="2613"/>
                  </a:cubicBezTo>
                  <a:cubicBezTo>
                    <a:pt x="6594" y="2382"/>
                    <a:pt x="6363" y="2235"/>
                    <a:pt x="6104" y="2151"/>
                  </a:cubicBezTo>
                  <a:cubicBezTo>
                    <a:pt x="5929" y="2088"/>
                    <a:pt x="5754" y="2053"/>
                    <a:pt x="5600" y="2025"/>
                  </a:cubicBezTo>
                  <a:cubicBezTo>
                    <a:pt x="5425" y="1997"/>
                    <a:pt x="5229" y="2011"/>
                    <a:pt x="5054" y="1976"/>
                  </a:cubicBezTo>
                  <a:cubicBezTo>
                    <a:pt x="5033" y="1962"/>
                    <a:pt x="4998" y="1955"/>
                    <a:pt x="4970" y="1948"/>
                  </a:cubicBezTo>
                  <a:cubicBezTo>
                    <a:pt x="4725" y="1878"/>
                    <a:pt x="4543" y="1647"/>
                    <a:pt x="4452" y="1430"/>
                  </a:cubicBezTo>
                  <a:cubicBezTo>
                    <a:pt x="4305" y="1066"/>
                    <a:pt x="4319" y="618"/>
                    <a:pt x="4123" y="268"/>
                  </a:cubicBezTo>
                  <a:cubicBezTo>
                    <a:pt x="4039" y="128"/>
                    <a:pt x="3892" y="16"/>
                    <a:pt x="3724" y="2"/>
                  </a:cubicBezTo>
                  <a:cubicBezTo>
                    <a:pt x="3717" y="1"/>
                    <a:pt x="3709" y="1"/>
                    <a:pt x="3701" y="1"/>
                  </a:cubicBezTo>
                  <a:close/>
                </a:path>
              </a:pathLst>
            </a:custGeom>
            <a:solidFill>
              <a:srgbClr val="FFB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59;p76"/>
            <p:cNvSpPr/>
            <p:nvPr/>
          </p:nvSpPr>
          <p:spPr>
            <a:xfrm>
              <a:off x="4718963" y="2296418"/>
              <a:ext cx="233945" cy="155751"/>
            </a:xfrm>
            <a:custGeom>
              <a:avLst/>
              <a:gdLst/>
              <a:ahLst/>
              <a:cxnLst/>
              <a:rect l="l" t="t" r="r" b="b"/>
              <a:pathLst>
                <a:path w="5888" h="3920" extrusionOk="0">
                  <a:moveTo>
                    <a:pt x="5138" y="0"/>
                  </a:moveTo>
                  <a:lnTo>
                    <a:pt x="5138" y="0"/>
                  </a:lnTo>
                  <a:cubicBezTo>
                    <a:pt x="5215" y="70"/>
                    <a:pt x="5285" y="147"/>
                    <a:pt x="5327" y="245"/>
                  </a:cubicBezTo>
                  <a:cubicBezTo>
                    <a:pt x="5474" y="581"/>
                    <a:pt x="4942" y="910"/>
                    <a:pt x="4704" y="1057"/>
                  </a:cubicBezTo>
                  <a:cubicBezTo>
                    <a:pt x="4452" y="1218"/>
                    <a:pt x="3780" y="1400"/>
                    <a:pt x="3794" y="1736"/>
                  </a:cubicBezTo>
                  <a:cubicBezTo>
                    <a:pt x="3808" y="1967"/>
                    <a:pt x="3864" y="2212"/>
                    <a:pt x="3892" y="2450"/>
                  </a:cubicBezTo>
                  <a:cubicBezTo>
                    <a:pt x="3920" y="2695"/>
                    <a:pt x="3997" y="3283"/>
                    <a:pt x="3710" y="3423"/>
                  </a:cubicBezTo>
                  <a:cubicBezTo>
                    <a:pt x="3658" y="3449"/>
                    <a:pt x="3596" y="3460"/>
                    <a:pt x="3529" y="3460"/>
                  </a:cubicBezTo>
                  <a:cubicBezTo>
                    <a:pt x="3346" y="3460"/>
                    <a:pt x="3132" y="3380"/>
                    <a:pt x="3003" y="3318"/>
                  </a:cubicBezTo>
                  <a:cubicBezTo>
                    <a:pt x="2842" y="3241"/>
                    <a:pt x="2702" y="3136"/>
                    <a:pt x="2562" y="3031"/>
                  </a:cubicBezTo>
                  <a:cubicBezTo>
                    <a:pt x="2359" y="2877"/>
                    <a:pt x="2163" y="2660"/>
                    <a:pt x="1883" y="2653"/>
                  </a:cubicBezTo>
                  <a:cubicBezTo>
                    <a:pt x="1877" y="2653"/>
                    <a:pt x="1871" y="2653"/>
                    <a:pt x="1865" y="2653"/>
                  </a:cubicBezTo>
                  <a:cubicBezTo>
                    <a:pt x="1626" y="2653"/>
                    <a:pt x="1388" y="2788"/>
                    <a:pt x="1190" y="2877"/>
                  </a:cubicBezTo>
                  <a:cubicBezTo>
                    <a:pt x="1043" y="2947"/>
                    <a:pt x="882" y="3017"/>
                    <a:pt x="707" y="3066"/>
                  </a:cubicBezTo>
                  <a:cubicBezTo>
                    <a:pt x="616" y="3091"/>
                    <a:pt x="485" y="3112"/>
                    <a:pt x="355" y="3112"/>
                  </a:cubicBezTo>
                  <a:cubicBezTo>
                    <a:pt x="224" y="3112"/>
                    <a:pt x="95" y="3091"/>
                    <a:pt x="7" y="3031"/>
                  </a:cubicBezTo>
                  <a:lnTo>
                    <a:pt x="7" y="3031"/>
                  </a:lnTo>
                  <a:cubicBezTo>
                    <a:pt x="0" y="3206"/>
                    <a:pt x="14" y="3353"/>
                    <a:pt x="133" y="3451"/>
                  </a:cubicBezTo>
                  <a:cubicBezTo>
                    <a:pt x="222" y="3526"/>
                    <a:pt x="362" y="3552"/>
                    <a:pt x="504" y="3552"/>
                  </a:cubicBezTo>
                  <a:cubicBezTo>
                    <a:pt x="642" y="3552"/>
                    <a:pt x="782" y="3528"/>
                    <a:pt x="882" y="3500"/>
                  </a:cubicBezTo>
                  <a:cubicBezTo>
                    <a:pt x="1057" y="3451"/>
                    <a:pt x="1225" y="3381"/>
                    <a:pt x="1393" y="3304"/>
                  </a:cubicBezTo>
                  <a:cubicBezTo>
                    <a:pt x="1605" y="3202"/>
                    <a:pt x="1844" y="3052"/>
                    <a:pt x="2097" y="3052"/>
                  </a:cubicBezTo>
                  <a:cubicBezTo>
                    <a:pt x="2103" y="3052"/>
                    <a:pt x="2109" y="3052"/>
                    <a:pt x="2114" y="3052"/>
                  </a:cubicBezTo>
                  <a:cubicBezTo>
                    <a:pt x="2415" y="3066"/>
                    <a:pt x="2618" y="3290"/>
                    <a:pt x="2835" y="3458"/>
                  </a:cubicBezTo>
                  <a:cubicBezTo>
                    <a:pt x="2975" y="3570"/>
                    <a:pt x="3122" y="3689"/>
                    <a:pt x="3290" y="3766"/>
                  </a:cubicBezTo>
                  <a:cubicBezTo>
                    <a:pt x="3422" y="3837"/>
                    <a:pt x="3646" y="3919"/>
                    <a:pt x="3836" y="3919"/>
                  </a:cubicBezTo>
                  <a:cubicBezTo>
                    <a:pt x="3909" y="3919"/>
                    <a:pt x="3976" y="3907"/>
                    <a:pt x="4032" y="3878"/>
                  </a:cubicBezTo>
                  <a:cubicBezTo>
                    <a:pt x="4333" y="3724"/>
                    <a:pt x="4249" y="3101"/>
                    <a:pt x="4228" y="2835"/>
                  </a:cubicBezTo>
                  <a:cubicBezTo>
                    <a:pt x="4200" y="2583"/>
                    <a:pt x="4130" y="2331"/>
                    <a:pt x="4123" y="2065"/>
                  </a:cubicBezTo>
                  <a:cubicBezTo>
                    <a:pt x="4102" y="1708"/>
                    <a:pt x="4809" y="1519"/>
                    <a:pt x="5082" y="1344"/>
                  </a:cubicBezTo>
                  <a:cubicBezTo>
                    <a:pt x="5327" y="1176"/>
                    <a:pt x="5888" y="826"/>
                    <a:pt x="5734" y="462"/>
                  </a:cubicBezTo>
                  <a:cubicBezTo>
                    <a:pt x="5621" y="238"/>
                    <a:pt x="5390" y="91"/>
                    <a:pt x="5138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60;p76"/>
            <p:cNvSpPr/>
            <p:nvPr/>
          </p:nvSpPr>
          <p:spPr>
            <a:xfrm>
              <a:off x="4712010" y="2231497"/>
              <a:ext cx="106006" cy="64724"/>
            </a:xfrm>
            <a:custGeom>
              <a:avLst/>
              <a:gdLst/>
              <a:ahLst/>
              <a:cxnLst/>
              <a:rect l="l" t="t" r="r" b="b"/>
              <a:pathLst>
                <a:path w="2668" h="1629" extrusionOk="0">
                  <a:moveTo>
                    <a:pt x="2519" y="1"/>
                  </a:moveTo>
                  <a:cubicBezTo>
                    <a:pt x="2476" y="1"/>
                    <a:pt x="2440" y="50"/>
                    <a:pt x="2415" y="87"/>
                  </a:cubicBezTo>
                  <a:cubicBezTo>
                    <a:pt x="2163" y="458"/>
                    <a:pt x="2002" y="1039"/>
                    <a:pt x="1505" y="1179"/>
                  </a:cubicBezTo>
                  <a:cubicBezTo>
                    <a:pt x="1239" y="1253"/>
                    <a:pt x="966" y="1289"/>
                    <a:pt x="690" y="1289"/>
                  </a:cubicBezTo>
                  <a:cubicBezTo>
                    <a:pt x="575" y="1289"/>
                    <a:pt x="459" y="1282"/>
                    <a:pt x="343" y="1270"/>
                  </a:cubicBezTo>
                  <a:cubicBezTo>
                    <a:pt x="301" y="1266"/>
                    <a:pt x="261" y="1259"/>
                    <a:pt x="220" y="1259"/>
                  </a:cubicBezTo>
                  <a:cubicBezTo>
                    <a:pt x="194" y="1259"/>
                    <a:pt x="168" y="1262"/>
                    <a:pt x="140" y="1270"/>
                  </a:cubicBezTo>
                  <a:cubicBezTo>
                    <a:pt x="70" y="1284"/>
                    <a:pt x="0" y="1354"/>
                    <a:pt x="49" y="1417"/>
                  </a:cubicBezTo>
                  <a:cubicBezTo>
                    <a:pt x="98" y="1473"/>
                    <a:pt x="252" y="1508"/>
                    <a:pt x="315" y="1522"/>
                  </a:cubicBezTo>
                  <a:cubicBezTo>
                    <a:pt x="539" y="1599"/>
                    <a:pt x="784" y="1620"/>
                    <a:pt x="1029" y="1627"/>
                  </a:cubicBezTo>
                  <a:cubicBezTo>
                    <a:pt x="1072" y="1628"/>
                    <a:pt x="1115" y="1629"/>
                    <a:pt x="1157" y="1629"/>
                  </a:cubicBezTo>
                  <a:cubicBezTo>
                    <a:pt x="1441" y="1629"/>
                    <a:pt x="1718" y="1604"/>
                    <a:pt x="1974" y="1494"/>
                  </a:cubicBezTo>
                  <a:cubicBezTo>
                    <a:pt x="2527" y="1270"/>
                    <a:pt x="2667" y="689"/>
                    <a:pt x="2639" y="150"/>
                  </a:cubicBezTo>
                  <a:cubicBezTo>
                    <a:pt x="2632" y="129"/>
                    <a:pt x="2632" y="108"/>
                    <a:pt x="2625" y="80"/>
                  </a:cubicBezTo>
                  <a:cubicBezTo>
                    <a:pt x="2625" y="73"/>
                    <a:pt x="2625" y="73"/>
                    <a:pt x="2618" y="59"/>
                  </a:cubicBezTo>
                  <a:cubicBezTo>
                    <a:pt x="2597" y="24"/>
                    <a:pt x="2569" y="3"/>
                    <a:pt x="2534" y="3"/>
                  </a:cubicBezTo>
                  <a:cubicBezTo>
                    <a:pt x="2529" y="2"/>
                    <a:pt x="2524" y="1"/>
                    <a:pt x="2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961;p76"/>
            <p:cNvSpPr/>
            <p:nvPr/>
          </p:nvSpPr>
          <p:spPr>
            <a:xfrm>
              <a:off x="4822146" y="2211234"/>
              <a:ext cx="59559" cy="78273"/>
            </a:xfrm>
            <a:custGeom>
              <a:avLst/>
              <a:gdLst/>
              <a:ahLst/>
              <a:cxnLst/>
              <a:rect l="l" t="t" r="r" b="b"/>
              <a:pathLst>
                <a:path w="1499" h="1970" extrusionOk="0">
                  <a:moveTo>
                    <a:pt x="136" y="0"/>
                  </a:moveTo>
                  <a:cubicBezTo>
                    <a:pt x="86" y="0"/>
                    <a:pt x="41" y="13"/>
                    <a:pt x="0" y="30"/>
                  </a:cubicBezTo>
                  <a:cubicBezTo>
                    <a:pt x="462" y="338"/>
                    <a:pt x="392" y="947"/>
                    <a:pt x="651" y="1402"/>
                  </a:cubicBezTo>
                  <a:cubicBezTo>
                    <a:pt x="833" y="1745"/>
                    <a:pt x="1113" y="1934"/>
                    <a:pt x="1498" y="1969"/>
                  </a:cubicBezTo>
                  <a:cubicBezTo>
                    <a:pt x="1463" y="1962"/>
                    <a:pt x="1435" y="1955"/>
                    <a:pt x="1407" y="1948"/>
                  </a:cubicBezTo>
                  <a:cubicBezTo>
                    <a:pt x="1162" y="1878"/>
                    <a:pt x="980" y="1647"/>
                    <a:pt x="896" y="1430"/>
                  </a:cubicBezTo>
                  <a:cubicBezTo>
                    <a:pt x="742" y="1059"/>
                    <a:pt x="763" y="618"/>
                    <a:pt x="560" y="268"/>
                  </a:cubicBezTo>
                  <a:cubicBezTo>
                    <a:pt x="483" y="128"/>
                    <a:pt x="336" y="9"/>
                    <a:pt x="168" y="2"/>
                  </a:cubicBezTo>
                  <a:cubicBezTo>
                    <a:pt x="157" y="1"/>
                    <a:pt x="146" y="0"/>
                    <a:pt x="136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62;p76"/>
            <p:cNvSpPr/>
            <p:nvPr/>
          </p:nvSpPr>
          <p:spPr>
            <a:xfrm>
              <a:off x="4680027" y="2288631"/>
              <a:ext cx="56221" cy="68459"/>
            </a:xfrm>
            <a:custGeom>
              <a:avLst/>
              <a:gdLst/>
              <a:ahLst/>
              <a:cxnLst/>
              <a:rect l="l" t="t" r="r" b="b"/>
              <a:pathLst>
                <a:path w="1415" h="1723" extrusionOk="0">
                  <a:moveTo>
                    <a:pt x="147" y="0"/>
                  </a:moveTo>
                  <a:cubicBezTo>
                    <a:pt x="0" y="301"/>
                    <a:pt x="427" y="742"/>
                    <a:pt x="630" y="945"/>
                  </a:cubicBezTo>
                  <a:cubicBezTo>
                    <a:pt x="819" y="1134"/>
                    <a:pt x="1337" y="1421"/>
                    <a:pt x="1407" y="1722"/>
                  </a:cubicBezTo>
                  <a:cubicBezTo>
                    <a:pt x="1414" y="1540"/>
                    <a:pt x="1358" y="1365"/>
                    <a:pt x="1239" y="1211"/>
                  </a:cubicBezTo>
                  <a:cubicBezTo>
                    <a:pt x="1176" y="1127"/>
                    <a:pt x="1085" y="1057"/>
                    <a:pt x="994" y="987"/>
                  </a:cubicBezTo>
                  <a:cubicBezTo>
                    <a:pt x="959" y="959"/>
                    <a:pt x="938" y="945"/>
                    <a:pt x="910" y="917"/>
                  </a:cubicBezTo>
                  <a:cubicBezTo>
                    <a:pt x="707" y="742"/>
                    <a:pt x="525" y="560"/>
                    <a:pt x="357" y="350"/>
                  </a:cubicBezTo>
                  <a:cubicBezTo>
                    <a:pt x="273" y="231"/>
                    <a:pt x="189" y="119"/>
                    <a:pt x="147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395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2BEAE-1E51-4179-B6D6-A28B52E7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3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3F2A08-0EAB-48AF-AAC4-7E33E02B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6" y="286253"/>
            <a:ext cx="8037344" cy="3894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14A8C-368B-4335-AF8B-CBD4E3EB2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31920"/>
            <a:ext cx="6096000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66937E-CA2A-4041-92FF-6E5E5A9B9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" y="286253"/>
            <a:ext cx="6056618" cy="4899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957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71434-1A68-4170-A04A-64F85015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2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9C7A9-D3A6-4051-A152-BCB9B9C4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511B-B9E2-4EED-BC44-E3D602B3F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401" cy="69466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EEC37-85BA-4125-9852-5E04766E6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53" y="0"/>
            <a:ext cx="6338637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400216-1034-49CF-9C29-64F5668F7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33" y="3283242"/>
            <a:ext cx="5887453" cy="3648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15393-BFF2-48C5-88BA-F0306FDDC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87453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E1E7FC-BF77-4AB3-B063-001040D2B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20" y="3429000"/>
            <a:ext cx="6519112" cy="37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B0349-1361-4C8B-9B5C-AB34DF98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59" y="3484160"/>
            <a:ext cx="2445948" cy="3216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25A54-E92F-4A2E-9FCF-FA4CBA44A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07" y="3484159"/>
            <a:ext cx="2637267" cy="3216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802BE-714A-43AF-B759-E88D76ED6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474" y="3484158"/>
            <a:ext cx="3881115" cy="3216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2AC7CF-6D17-4746-A022-C70D62E7A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1" y="3462131"/>
            <a:ext cx="2445948" cy="3260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16C99-3595-4EEA-B504-3FFCB3E72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701" y="0"/>
            <a:ext cx="4360295" cy="3270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71AF6-E35A-4057-88B8-09F6D8079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" y="-24064"/>
            <a:ext cx="3643964" cy="3332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8523B-DD22-433F-A85B-A93DD48CC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41" y="31262"/>
            <a:ext cx="4079464" cy="3270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906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F0CEC-95C6-46D3-B5A8-D0ADCA973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6AE42-6C48-464B-A8F3-0413ACD1B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1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94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79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5;p38"/>
          <p:cNvSpPr/>
          <p:nvPr/>
        </p:nvSpPr>
        <p:spPr>
          <a:xfrm>
            <a:off x="4585938" y="138112"/>
            <a:ext cx="3916322" cy="1140311"/>
          </a:xfrm>
          <a:custGeom>
            <a:avLst/>
            <a:gdLst/>
            <a:ahLst/>
            <a:cxnLst/>
            <a:rect l="l" t="t" r="r" b="b"/>
            <a:pathLst>
              <a:path w="287314" h="27807" extrusionOk="0">
                <a:moveTo>
                  <a:pt x="23535" y="0"/>
                </a:moveTo>
                <a:cubicBezTo>
                  <a:pt x="23401" y="0"/>
                  <a:pt x="23265" y="10"/>
                  <a:pt x="23128" y="29"/>
                </a:cubicBezTo>
                <a:lnTo>
                  <a:pt x="3046" y="3157"/>
                </a:lnTo>
                <a:cubicBezTo>
                  <a:pt x="1" y="3609"/>
                  <a:pt x="783" y="8424"/>
                  <a:pt x="3746" y="8424"/>
                </a:cubicBezTo>
                <a:lnTo>
                  <a:pt x="6132" y="8424"/>
                </a:lnTo>
                <a:cubicBezTo>
                  <a:pt x="4239" y="9740"/>
                  <a:pt x="4445" y="12991"/>
                  <a:pt x="7120" y="13238"/>
                </a:cubicBezTo>
                <a:cubicBezTo>
                  <a:pt x="6955" y="14473"/>
                  <a:pt x="7614" y="15666"/>
                  <a:pt x="8725" y="16160"/>
                </a:cubicBezTo>
                <a:cubicBezTo>
                  <a:pt x="8272" y="16859"/>
                  <a:pt x="8108" y="17682"/>
                  <a:pt x="8272" y="18505"/>
                </a:cubicBezTo>
                <a:cubicBezTo>
                  <a:pt x="6544" y="19822"/>
                  <a:pt x="7120" y="23196"/>
                  <a:pt x="9877" y="23361"/>
                </a:cubicBezTo>
                <a:lnTo>
                  <a:pt x="13251" y="23484"/>
                </a:lnTo>
                <a:cubicBezTo>
                  <a:pt x="12075" y="25066"/>
                  <a:pt x="12698" y="27807"/>
                  <a:pt x="15159" y="27807"/>
                </a:cubicBezTo>
                <a:cubicBezTo>
                  <a:pt x="15195" y="27807"/>
                  <a:pt x="15231" y="27806"/>
                  <a:pt x="15268" y="27805"/>
                </a:cubicBezTo>
                <a:cubicBezTo>
                  <a:pt x="19959" y="27641"/>
                  <a:pt x="24609" y="27476"/>
                  <a:pt x="29300" y="27229"/>
                </a:cubicBezTo>
                <a:cubicBezTo>
                  <a:pt x="33536" y="27129"/>
                  <a:pt x="116178" y="27075"/>
                  <a:pt x="182278" y="27075"/>
                </a:cubicBezTo>
                <a:cubicBezTo>
                  <a:pt x="225334" y="27075"/>
                  <a:pt x="261371" y="27098"/>
                  <a:pt x="264147" y="27147"/>
                </a:cubicBezTo>
                <a:cubicBezTo>
                  <a:pt x="264215" y="27153"/>
                  <a:pt x="264283" y="27156"/>
                  <a:pt x="264351" y="27156"/>
                </a:cubicBezTo>
                <a:cubicBezTo>
                  <a:pt x="265216" y="27156"/>
                  <a:pt x="265990" y="26673"/>
                  <a:pt x="266410" y="25871"/>
                </a:cubicBezTo>
                <a:cubicBezTo>
                  <a:pt x="272212" y="25501"/>
                  <a:pt x="278015" y="25089"/>
                  <a:pt x="283776" y="24596"/>
                </a:cubicBezTo>
                <a:cubicBezTo>
                  <a:pt x="287178" y="24268"/>
                  <a:pt x="287314" y="19205"/>
                  <a:pt x="283818" y="19205"/>
                </a:cubicBezTo>
                <a:cubicBezTo>
                  <a:pt x="283804" y="19205"/>
                  <a:pt x="283790" y="19205"/>
                  <a:pt x="283776" y="19205"/>
                </a:cubicBezTo>
                <a:cubicBezTo>
                  <a:pt x="281718" y="19205"/>
                  <a:pt x="279661" y="19223"/>
                  <a:pt x="277591" y="19223"/>
                </a:cubicBezTo>
                <a:cubicBezTo>
                  <a:pt x="276556" y="19223"/>
                  <a:pt x="275518" y="19219"/>
                  <a:pt x="274476" y="19205"/>
                </a:cubicBezTo>
                <a:cubicBezTo>
                  <a:pt x="275011" y="18382"/>
                  <a:pt x="275093" y="17312"/>
                  <a:pt x="274681" y="16407"/>
                </a:cubicBezTo>
                <a:cubicBezTo>
                  <a:pt x="277603" y="15872"/>
                  <a:pt x="280401" y="14802"/>
                  <a:pt x="282912" y="13197"/>
                </a:cubicBezTo>
                <a:cubicBezTo>
                  <a:pt x="284640" y="12045"/>
                  <a:pt x="284475" y="9082"/>
                  <a:pt x="282665" y="8383"/>
                </a:cubicBezTo>
                <a:cubicBezTo>
                  <a:pt x="283076" y="6654"/>
                  <a:pt x="281924" y="5008"/>
                  <a:pt x="280196" y="4761"/>
                </a:cubicBezTo>
                <a:cubicBezTo>
                  <a:pt x="267998" y="3194"/>
                  <a:pt x="70938" y="2905"/>
                  <a:pt x="32366" y="2905"/>
                </a:cubicBezTo>
                <a:cubicBezTo>
                  <a:pt x="29427" y="2905"/>
                  <a:pt x="27408" y="2907"/>
                  <a:pt x="26461" y="2910"/>
                </a:cubicBezTo>
                <a:cubicBezTo>
                  <a:pt x="26461" y="1280"/>
                  <a:pt x="25100" y="0"/>
                  <a:pt x="2353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5" name="Google Shape;1866;p38"/>
          <p:cNvSpPr txBox="1">
            <a:spLocks/>
          </p:cNvSpPr>
          <p:nvPr/>
        </p:nvSpPr>
        <p:spPr>
          <a:xfrm>
            <a:off x="3336117" y="374384"/>
            <a:ext cx="6415965" cy="457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0553" y="1351129"/>
          <a:ext cx="11614245" cy="4926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0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33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BIẾT (KNOW)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BIẾT (WANT)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511"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2800" dirty="0">
                        <a:solidFill>
                          <a:srgbClr val="0D0DA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" name="Google Shape;4957;p76"/>
          <p:cNvGrpSpPr/>
          <p:nvPr/>
        </p:nvGrpSpPr>
        <p:grpSpPr>
          <a:xfrm>
            <a:off x="11439572" y="682820"/>
            <a:ext cx="542709" cy="479201"/>
            <a:chOff x="4680027" y="2211234"/>
            <a:chExt cx="272883" cy="240938"/>
          </a:xfrm>
        </p:grpSpPr>
        <p:sp>
          <p:nvSpPr>
            <p:cNvPr id="9" name="Google Shape;4958;p76"/>
            <p:cNvSpPr/>
            <p:nvPr/>
          </p:nvSpPr>
          <p:spPr>
            <a:xfrm>
              <a:off x="4680305" y="2211790"/>
              <a:ext cx="272605" cy="240382"/>
            </a:xfrm>
            <a:custGeom>
              <a:avLst/>
              <a:gdLst/>
              <a:ahLst/>
              <a:cxnLst/>
              <a:rect l="l" t="t" r="r" b="b"/>
              <a:pathLst>
                <a:path w="6861" h="6050" extrusionOk="0">
                  <a:moveTo>
                    <a:pt x="3701" y="1"/>
                  </a:moveTo>
                  <a:cubicBezTo>
                    <a:pt x="3653" y="1"/>
                    <a:pt x="3606" y="18"/>
                    <a:pt x="3563" y="30"/>
                  </a:cubicBezTo>
                  <a:cubicBezTo>
                    <a:pt x="3423" y="93"/>
                    <a:pt x="3304" y="226"/>
                    <a:pt x="3199" y="338"/>
                  </a:cubicBezTo>
                  <a:cubicBezTo>
                    <a:pt x="3045" y="520"/>
                    <a:pt x="2905" y="716"/>
                    <a:pt x="2772" y="905"/>
                  </a:cubicBezTo>
                  <a:cubicBezTo>
                    <a:pt x="2604" y="1150"/>
                    <a:pt x="2408" y="1402"/>
                    <a:pt x="2107" y="1507"/>
                  </a:cubicBezTo>
                  <a:cubicBezTo>
                    <a:pt x="1958" y="1558"/>
                    <a:pt x="1806" y="1571"/>
                    <a:pt x="1653" y="1571"/>
                  </a:cubicBezTo>
                  <a:cubicBezTo>
                    <a:pt x="1489" y="1571"/>
                    <a:pt x="1325" y="1556"/>
                    <a:pt x="1162" y="1556"/>
                  </a:cubicBezTo>
                  <a:cubicBezTo>
                    <a:pt x="819" y="1563"/>
                    <a:pt x="385" y="1605"/>
                    <a:pt x="175" y="1892"/>
                  </a:cubicBezTo>
                  <a:cubicBezTo>
                    <a:pt x="168" y="1913"/>
                    <a:pt x="154" y="1920"/>
                    <a:pt x="147" y="1941"/>
                  </a:cubicBezTo>
                  <a:cubicBezTo>
                    <a:pt x="0" y="2242"/>
                    <a:pt x="427" y="2683"/>
                    <a:pt x="630" y="2886"/>
                  </a:cubicBezTo>
                  <a:cubicBezTo>
                    <a:pt x="819" y="3075"/>
                    <a:pt x="1337" y="3362"/>
                    <a:pt x="1407" y="3663"/>
                  </a:cubicBezTo>
                  <a:cubicBezTo>
                    <a:pt x="1414" y="3705"/>
                    <a:pt x="1414" y="3747"/>
                    <a:pt x="1407" y="3796"/>
                  </a:cubicBezTo>
                  <a:cubicBezTo>
                    <a:pt x="1337" y="4041"/>
                    <a:pt x="1218" y="4272"/>
                    <a:pt x="1141" y="4517"/>
                  </a:cubicBezTo>
                  <a:cubicBezTo>
                    <a:pt x="1085" y="4671"/>
                    <a:pt x="1001" y="4923"/>
                    <a:pt x="980" y="5161"/>
                  </a:cubicBezTo>
                  <a:cubicBezTo>
                    <a:pt x="973" y="5336"/>
                    <a:pt x="987" y="5483"/>
                    <a:pt x="1106" y="5581"/>
                  </a:cubicBezTo>
                  <a:cubicBezTo>
                    <a:pt x="1195" y="5656"/>
                    <a:pt x="1335" y="5682"/>
                    <a:pt x="1477" y="5682"/>
                  </a:cubicBezTo>
                  <a:cubicBezTo>
                    <a:pt x="1615" y="5682"/>
                    <a:pt x="1755" y="5658"/>
                    <a:pt x="1855" y="5630"/>
                  </a:cubicBezTo>
                  <a:cubicBezTo>
                    <a:pt x="2030" y="5581"/>
                    <a:pt x="2198" y="5511"/>
                    <a:pt x="2366" y="5434"/>
                  </a:cubicBezTo>
                  <a:cubicBezTo>
                    <a:pt x="2578" y="5332"/>
                    <a:pt x="2817" y="5182"/>
                    <a:pt x="3070" y="5182"/>
                  </a:cubicBezTo>
                  <a:cubicBezTo>
                    <a:pt x="3076" y="5182"/>
                    <a:pt x="3082" y="5182"/>
                    <a:pt x="3087" y="5182"/>
                  </a:cubicBezTo>
                  <a:cubicBezTo>
                    <a:pt x="3388" y="5196"/>
                    <a:pt x="3591" y="5420"/>
                    <a:pt x="3808" y="5588"/>
                  </a:cubicBezTo>
                  <a:cubicBezTo>
                    <a:pt x="3948" y="5700"/>
                    <a:pt x="4095" y="5819"/>
                    <a:pt x="4263" y="5896"/>
                  </a:cubicBezTo>
                  <a:cubicBezTo>
                    <a:pt x="4395" y="5967"/>
                    <a:pt x="4619" y="6049"/>
                    <a:pt x="4809" y="6049"/>
                  </a:cubicBezTo>
                  <a:cubicBezTo>
                    <a:pt x="4882" y="6049"/>
                    <a:pt x="4949" y="6037"/>
                    <a:pt x="5005" y="6008"/>
                  </a:cubicBezTo>
                  <a:cubicBezTo>
                    <a:pt x="5306" y="5854"/>
                    <a:pt x="5222" y="5231"/>
                    <a:pt x="5201" y="4965"/>
                  </a:cubicBezTo>
                  <a:cubicBezTo>
                    <a:pt x="5173" y="4713"/>
                    <a:pt x="5103" y="4461"/>
                    <a:pt x="5096" y="4195"/>
                  </a:cubicBezTo>
                  <a:cubicBezTo>
                    <a:pt x="5075" y="3838"/>
                    <a:pt x="5782" y="3649"/>
                    <a:pt x="6055" y="3474"/>
                  </a:cubicBezTo>
                  <a:cubicBezTo>
                    <a:pt x="6300" y="3306"/>
                    <a:pt x="6861" y="2956"/>
                    <a:pt x="6700" y="2613"/>
                  </a:cubicBezTo>
                  <a:cubicBezTo>
                    <a:pt x="6594" y="2382"/>
                    <a:pt x="6363" y="2235"/>
                    <a:pt x="6104" y="2151"/>
                  </a:cubicBezTo>
                  <a:cubicBezTo>
                    <a:pt x="5929" y="2088"/>
                    <a:pt x="5754" y="2053"/>
                    <a:pt x="5600" y="2025"/>
                  </a:cubicBezTo>
                  <a:cubicBezTo>
                    <a:pt x="5425" y="1997"/>
                    <a:pt x="5229" y="2011"/>
                    <a:pt x="5054" y="1976"/>
                  </a:cubicBezTo>
                  <a:cubicBezTo>
                    <a:pt x="5033" y="1962"/>
                    <a:pt x="4998" y="1955"/>
                    <a:pt x="4970" y="1948"/>
                  </a:cubicBezTo>
                  <a:cubicBezTo>
                    <a:pt x="4725" y="1878"/>
                    <a:pt x="4543" y="1647"/>
                    <a:pt x="4452" y="1430"/>
                  </a:cubicBezTo>
                  <a:cubicBezTo>
                    <a:pt x="4305" y="1066"/>
                    <a:pt x="4319" y="618"/>
                    <a:pt x="4123" y="268"/>
                  </a:cubicBezTo>
                  <a:cubicBezTo>
                    <a:pt x="4039" y="128"/>
                    <a:pt x="3892" y="16"/>
                    <a:pt x="3724" y="2"/>
                  </a:cubicBezTo>
                  <a:cubicBezTo>
                    <a:pt x="3717" y="1"/>
                    <a:pt x="3709" y="1"/>
                    <a:pt x="3701" y="1"/>
                  </a:cubicBezTo>
                  <a:close/>
                </a:path>
              </a:pathLst>
            </a:custGeom>
            <a:solidFill>
              <a:srgbClr val="FFB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959;p76"/>
            <p:cNvSpPr/>
            <p:nvPr/>
          </p:nvSpPr>
          <p:spPr>
            <a:xfrm>
              <a:off x="4718963" y="2296418"/>
              <a:ext cx="233945" cy="155751"/>
            </a:xfrm>
            <a:custGeom>
              <a:avLst/>
              <a:gdLst/>
              <a:ahLst/>
              <a:cxnLst/>
              <a:rect l="l" t="t" r="r" b="b"/>
              <a:pathLst>
                <a:path w="5888" h="3920" extrusionOk="0">
                  <a:moveTo>
                    <a:pt x="5138" y="0"/>
                  </a:moveTo>
                  <a:lnTo>
                    <a:pt x="5138" y="0"/>
                  </a:lnTo>
                  <a:cubicBezTo>
                    <a:pt x="5215" y="70"/>
                    <a:pt x="5285" y="147"/>
                    <a:pt x="5327" y="245"/>
                  </a:cubicBezTo>
                  <a:cubicBezTo>
                    <a:pt x="5474" y="581"/>
                    <a:pt x="4942" y="910"/>
                    <a:pt x="4704" y="1057"/>
                  </a:cubicBezTo>
                  <a:cubicBezTo>
                    <a:pt x="4452" y="1218"/>
                    <a:pt x="3780" y="1400"/>
                    <a:pt x="3794" y="1736"/>
                  </a:cubicBezTo>
                  <a:cubicBezTo>
                    <a:pt x="3808" y="1967"/>
                    <a:pt x="3864" y="2212"/>
                    <a:pt x="3892" y="2450"/>
                  </a:cubicBezTo>
                  <a:cubicBezTo>
                    <a:pt x="3920" y="2695"/>
                    <a:pt x="3997" y="3283"/>
                    <a:pt x="3710" y="3423"/>
                  </a:cubicBezTo>
                  <a:cubicBezTo>
                    <a:pt x="3658" y="3449"/>
                    <a:pt x="3596" y="3460"/>
                    <a:pt x="3529" y="3460"/>
                  </a:cubicBezTo>
                  <a:cubicBezTo>
                    <a:pt x="3346" y="3460"/>
                    <a:pt x="3132" y="3380"/>
                    <a:pt x="3003" y="3318"/>
                  </a:cubicBezTo>
                  <a:cubicBezTo>
                    <a:pt x="2842" y="3241"/>
                    <a:pt x="2702" y="3136"/>
                    <a:pt x="2562" y="3031"/>
                  </a:cubicBezTo>
                  <a:cubicBezTo>
                    <a:pt x="2359" y="2877"/>
                    <a:pt x="2163" y="2660"/>
                    <a:pt x="1883" y="2653"/>
                  </a:cubicBezTo>
                  <a:cubicBezTo>
                    <a:pt x="1877" y="2653"/>
                    <a:pt x="1871" y="2653"/>
                    <a:pt x="1865" y="2653"/>
                  </a:cubicBezTo>
                  <a:cubicBezTo>
                    <a:pt x="1626" y="2653"/>
                    <a:pt x="1388" y="2788"/>
                    <a:pt x="1190" y="2877"/>
                  </a:cubicBezTo>
                  <a:cubicBezTo>
                    <a:pt x="1043" y="2947"/>
                    <a:pt x="882" y="3017"/>
                    <a:pt x="707" y="3066"/>
                  </a:cubicBezTo>
                  <a:cubicBezTo>
                    <a:pt x="616" y="3091"/>
                    <a:pt x="485" y="3112"/>
                    <a:pt x="355" y="3112"/>
                  </a:cubicBezTo>
                  <a:cubicBezTo>
                    <a:pt x="224" y="3112"/>
                    <a:pt x="95" y="3091"/>
                    <a:pt x="7" y="3031"/>
                  </a:cubicBezTo>
                  <a:lnTo>
                    <a:pt x="7" y="3031"/>
                  </a:lnTo>
                  <a:cubicBezTo>
                    <a:pt x="0" y="3206"/>
                    <a:pt x="14" y="3353"/>
                    <a:pt x="133" y="3451"/>
                  </a:cubicBezTo>
                  <a:cubicBezTo>
                    <a:pt x="222" y="3526"/>
                    <a:pt x="362" y="3552"/>
                    <a:pt x="504" y="3552"/>
                  </a:cubicBezTo>
                  <a:cubicBezTo>
                    <a:pt x="642" y="3552"/>
                    <a:pt x="782" y="3528"/>
                    <a:pt x="882" y="3500"/>
                  </a:cubicBezTo>
                  <a:cubicBezTo>
                    <a:pt x="1057" y="3451"/>
                    <a:pt x="1225" y="3381"/>
                    <a:pt x="1393" y="3304"/>
                  </a:cubicBezTo>
                  <a:cubicBezTo>
                    <a:pt x="1605" y="3202"/>
                    <a:pt x="1844" y="3052"/>
                    <a:pt x="2097" y="3052"/>
                  </a:cubicBezTo>
                  <a:cubicBezTo>
                    <a:pt x="2103" y="3052"/>
                    <a:pt x="2109" y="3052"/>
                    <a:pt x="2114" y="3052"/>
                  </a:cubicBezTo>
                  <a:cubicBezTo>
                    <a:pt x="2415" y="3066"/>
                    <a:pt x="2618" y="3290"/>
                    <a:pt x="2835" y="3458"/>
                  </a:cubicBezTo>
                  <a:cubicBezTo>
                    <a:pt x="2975" y="3570"/>
                    <a:pt x="3122" y="3689"/>
                    <a:pt x="3290" y="3766"/>
                  </a:cubicBezTo>
                  <a:cubicBezTo>
                    <a:pt x="3422" y="3837"/>
                    <a:pt x="3646" y="3919"/>
                    <a:pt x="3836" y="3919"/>
                  </a:cubicBezTo>
                  <a:cubicBezTo>
                    <a:pt x="3909" y="3919"/>
                    <a:pt x="3976" y="3907"/>
                    <a:pt x="4032" y="3878"/>
                  </a:cubicBezTo>
                  <a:cubicBezTo>
                    <a:pt x="4333" y="3724"/>
                    <a:pt x="4249" y="3101"/>
                    <a:pt x="4228" y="2835"/>
                  </a:cubicBezTo>
                  <a:cubicBezTo>
                    <a:pt x="4200" y="2583"/>
                    <a:pt x="4130" y="2331"/>
                    <a:pt x="4123" y="2065"/>
                  </a:cubicBezTo>
                  <a:cubicBezTo>
                    <a:pt x="4102" y="1708"/>
                    <a:pt x="4809" y="1519"/>
                    <a:pt x="5082" y="1344"/>
                  </a:cubicBezTo>
                  <a:cubicBezTo>
                    <a:pt x="5327" y="1176"/>
                    <a:pt x="5888" y="826"/>
                    <a:pt x="5734" y="462"/>
                  </a:cubicBezTo>
                  <a:cubicBezTo>
                    <a:pt x="5621" y="238"/>
                    <a:pt x="5390" y="91"/>
                    <a:pt x="5138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960;p76"/>
            <p:cNvSpPr/>
            <p:nvPr/>
          </p:nvSpPr>
          <p:spPr>
            <a:xfrm>
              <a:off x="4712010" y="2231497"/>
              <a:ext cx="106006" cy="64724"/>
            </a:xfrm>
            <a:custGeom>
              <a:avLst/>
              <a:gdLst/>
              <a:ahLst/>
              <a:cxnLst/>
              <a:rect l="l" t="t" r="r" b="b"/>
              <a:pathLst>
                <a:path w="2668" h="1629" extrusionOk="0">
                  <a:moveTo>
                    <a:pt x="2519" y="1"/>
                  </a:moveTo>
                  <a:cubicBezTo>
                    <a:pt x="2476" y="1"/>
                    <a:pt x="2440" y="50"/>
                    <a:pt x="2415" y="87"/>
                  </a:cubicBezTo>
                  <a:cubicBezTo>
                    <a:pt x="2163" y="458"/>
                    <a:pt x="2002" y="1039"/>
                    <a:pt x="1505" y="1179"/>
                  </a:cubicBezTo>
                  <a:cubicBezTo>
                    <a:pt x="1239" y="1253"/>
                    <a:pt x="966" y="1289"/>
                    <a:pt x="690" y="1289"/>
                  </a:cubicBezTo>
                  <a:cubicBezTo>
                    <a:pt x="575" y="1289"/>
                    <a:pt x="459" y="1282"/>
                    <a:pt x="343" y="1270"/>
                  </a:cubicBezTo>
                  <a:cubicBezTo>
                    <a:pt x="301" y="1266"/>
                    <a:pt x="261" y="1259"/>
                    <a:pt x="220" y="1259"/>
                  </a:cubicBezTo>
                  <a:cubicBezTo>
                    <a:pt x="194" y="1259"/>
                    <a:pt x="168" y="1262"/>
                    <a:pt x="140" y="1270"/>
                  </a:cubicBezTo>
                  <a:cubicBezTo>
                    <a:pt x="70" y="1284"/>
                    <a:pt x="0" y="1354"/>
                    <a:pt x="49" y="1417"/>
                  </a:cubicBezTo>
                  <a:cubicBezTo>
                    <a:pt x="98" y="1473"/>
                    <a:pt x="252" y="1508"/>
                    <a:pt x="315" y="1522"/>
                  </a:cubicBezTo>
                  <a:cubicBezTo>
                    <a:pt x="539" y="1599"/>
                    <a:pt x="784" y="1620"/>
                    <a:pt x="1029" y="1627"/>
                  </a:cubicBezTo>
                  <a:cubicBezTo>
                    <a:pt x="1072" y="1628"/>
                    <a:pt x="1115" y="1629"/>
                    <a:pt x="1157" y="1629"/>
                  </a:cubicBezTo>
                  <a:cubicBezTo>
                    <a:pt x="1441" y="1629"/>
                    <a:pt x="1718" y="1604"/>
                    <a:pt x="1974" y="1494"/>
                  </a:cubicBezTo>
                  <a:cubicBezTo>
                    <a:pt x="2527" y="1270"/>
                    <a:pt x="2667" y="689"/>
                    <a:pt x="2639" y="150"/>
                  </a:cubicBezTo>
                  <a:cubicBezTo>
                    <a:pt x="2632" y="129"/>
                    <a:pt x="2632" y="108"/>
                    <a:pt x="2625" y="80"/>
                  </a:cubicBezTo>
                  <a:cubicBezTo>
                    <a:pt x="2625" y="73"/>
                    <a:pt x="2625" y="73"/>
                    <a:pt x="2618" y="59"/>
                  </a:cubicBezTo>
                  <a:cubicBezTo>
                    <a:pt x="2597" y="24"/>
                    <a:pt x="2569" y="3"/>
                    <a:pt x="2534" y="3"/>
                  </a:cubicBezTo>
                  <a:cubicBezTo>
                    <a:pt x="2529" y="2"/>
                    <a:pt x="2524" y="1"/>
                    <a:pt x="2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961;p76"/>
            <p:cNvSpPr/>
            <p:nvPr/>
          </p:nvSpPr>
          <p:spPr>
            <a:xfrm>
              <a:off x="4822146" y="2211234"/>
              <a:ext cx="59559" cy="78273"/>
            </a:xfrm>
            <a:custGeom>
              <a:avLst/>
              <a:gdLst/>
              <a:ahLst/>
              <a:cxnLst/>
              <a:rect l="l" t="t" r="r" b="b"/>
              <a:pathLst>
                <a:path w="1499" h="1970" extrusionOk="0">
                  <a:moveTo>
                    <a:pt x="136" y="0"/>
                  </a:moveTo>
                  <a:cubicBezTo>
                    <a:pt x="86" y="0"/>
                    <a:pt x="41" y="13"/>
                    <a:pt x="0" y="30"/>
                  </a:cubicBezTo>
                  <a:cubicBezTo>
                    <a:pt x="462" y="338"/>
                    <a:pt x="392" y="947"/>
                    <a:pt x="651" y="1402"/>
                  </a:cubicBezTo>
                  <a:cubicBezTo>
                    <a:pt x="833" y="1745"/>
                    <a:pt x="1113" y="1934"/>
                    <a:pt x="1498" y="1969"/>
                  </a:cubicBezTo>
                  <a:cubicBezTo>
                    <a:pt x="1463" y="1962"/>
                    <a:pt x="1435" y="1955"/>
                    <a:pt x="1407" y="1948"/>
                  </a:cubicBezTo>
                  <a:cubicBezTo>
                    <a:pt x="1162" y="1878"/>
                    <a:pt x="980" y="1647"/>
                    <a:pt x="896" y="1430"/>
                  </a:cubicBezTo>
                  <a:cubicBezTo>
                    <a:pt x="742" y="1059"/>
                    <a:pt x="763" y="618"/>
                    <a:pt x="560" y="268"/>
                  </a:cubicBezTo>
                  <a:cubicBezTo>
                    <a:pt x="483" y="128"/>
                    <a:pt x="336" y="9"/>
                    <a:pt x="168" y="2"/>
                  </a:cubicBezTo>
                  <a:cubicBezTo>
                    <a:pt x="157" y="1"/>
                    <a:pt x="146" y="0"/>
                    <a:pt x="136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962;p76"/>
            <p:cNvSpPr/>
            <p:nvPr/>
          </p:nvSpPr>
          <p:spPr>
            <a:xfrm>
              <a:off x="4680027" y="2288631"/>
              <a:ext cx="56221" cy="68459"/>
            </a:xfrm>
            <a:custGeom>
              <a:avLst/>
              <a:gdLst/>
              <a:ahLst/>
              <a:cxnLst/>
              <a:rect l="l" t="t" r="r" b="b"/>
              <a:pathLst>
                <a:path w="1415" h="1723" extrusionOk="0">
                  <a:moveTo>
                    <a:pt x="147" y="0"/>
                  </a:moveTo>
                  <a:cubicBezTo>
                    <a:pt x="0" y="301"/>
                    <a:pt x="427" y="742"/>
                    <a:pt x="630" y="945"/>
                  </a:cubicBezTo>
                  <a:cubicBezTo>
                    <a:pt x="819" y="1134"/>
                    <a:pt x="1337" y="1421"/>
                    <a:pt x="1407" y="1722"/>
                  </a:cubicBezTo>
                  <a:cubicBezTo>
                    <a:pt x="1414" y="1540"/>
                    <a:pt x="1358" y="1365"/>
                    <a:pt x="1239" y="1211"/>
                  </a:cubicBezTo>
                  <a:cubicBezTo>
                    <a:pt x="1176" y="1127"/>
                    <a:pt x="1085" y="1057"/>
                    <a:pt x="994" y="987"/>
                  </a:cubicBezTo>
                  <a:cubicBezTo>
                    <a:pt x="959" y="959"/>
                    <a:pt x="938" y="945"/>
                    <a:pt x="910" y="917"/>
                  </a:cubicBezTo>
                  <a:cubicBezTo>
                    <a:pt x="707" y="742"/>
                    <a:pt x="525" y="560"/>
                    <a:pt x="357" y="350"/>
                  </a:cubicBezTo>
                  <a:cubicBezTo>
                    <a:pt x="273" y="231"/>
                    <a:pt x="189" y="119"/>
                    <a:pt x="147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8FA07F3-3E5C-452C-B7B0-F06881F28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71" y="4608095"/>
            <a:ext cx="2050650" cy="2050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59B83-756F-4929-92C8-BDD669757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117">
            <a:off x="9519714" y="4671186"/>
            <a:ext cx="2619375" cy="1743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771D6F-76E8-4A8F-B5DD-9791EBF49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55" y="108346"/>
            <a:ext cx="1170077" cy="1170077"/>
          </a:xfrm>
          <a:prstGeom prst="rect">
            <a:avLst/>
          </a:prstGeom>
        </p:spPr>
      </p:pic>
      <p:grpSp>
        <p:nvGrpSpPr>
          <p:cNvPr id="14" name="Google Shape;4957;p76"/>
          <p:cNvGrpSpPr/>
          <p:nvPr/>
        </p:nvGrpSpPr>
        <p:grpSpPr>
          <a:xfrm>
            <a:off x="11145174" y="133052"/>
            <a:ext cx="542709" cy="479201"/>
            <a:chOff x="4680027" y="2211234"/>
            <a:chExt cx="272883" cy="240938"/>
          </a:xfrm>
        </p:grpSpPr>
        <p:sp>
          <p:nvSpPr>
            <p:cNvPr id="15" name="Google Shape;4958;p76"/>
            <p:cNvSpPr/>
            <p:nvPr/>
          </p:nvSpPr>
          <p:spPr>
            <a:xfrm>
              <a:off x="4680305" y="2211790"/>
              <a:ext cx="272605" cy="240382"/>
            </a:xfrm>
            <a:custGeom>
              <a:avLst/>
              <a:gdLst/>
              <a:ahLst/>
              <a:cxnLst/>
              <a:rect l="l" t="t" r="r" b="b"/>
              <a:pathLst>
                <a:path w="6861" h="6050" extrusionOk="0">
                  <a:moveTo>
                    <a:pt x="3701" y="1"/>
                  </a:moveTo>
                  <a:cubicBezTo>
                    <a:pt x="3653" y="1"/>
                    <a:pt x="3606" y="18"/>
                    <a:pt x="3563" y="30"/>
                  </a:cubicBezTo>
                  <a:cubicBezTo>
                    <a:pt x="3423" y="93"/>
                    <a:pt x="3304" y="226"/>
                    <a:pt x="3199" y="338"/>
                  </a:cubicBezTo>
                  <a:cubicBezTo>
                    <a:pt x="3045" y="520"/>
                    <a:pt x="2905" y="716"/>
                    <a:pt x="2772" y="905"/>
                  </a:cubicBezTo>
                  <a:cubicBezTo>
                    <a:pt x="2604" y="1150"/>
                    <a:pt x="2408" y="1402"/>
                    <a:pt x="2107" y="1507"/>
                  </a:cubicBezTo>
                  <a:cubicBezTo>
                    <a:pt x="1958" y="1558"/>
                    <a:pt x="1806" y="1571"/>
                    <a:pt x="1653" y="1571"/>
                  </a:cubicBezTo>
                  <a:cubicBezTo>
                    <a:pt x="1489" y="1571"/>
                    <a:pt x="1325" y="1556"/>
                    <a:pt x="1162" y="1556"/>
                  </a:cubicBezTo>
                  <a:cubicBezTo>
                    <a:pt x="819" y="1563"/>
                    <a:pt x="385" y="1605"/>
                    <a:pt x="175" y="1892"/>
                  </a:cubicBezTo>
                  <a:cubicBezTo>
                    <a:pt x="168" y="1913"/>
                    <a:pt x="154" y="1920"/>
                    <a:pt x="147" y="1941"/>
                  </a:cubicBezTo>
                  <a:cubicBezTo>
                    <a:pt x="0" y="2242"/>
                    <a:pt x="427" y="2683"/>
                    <a:pt x="630" y="2886"/>
                  </a:cubicBezTo>
                  <a:cubicBezTo>
                    <a:pt x="819" y="3075"/>
                    <a:pt x="1337" y="3362"/>
                    <a:pt x="1407" y="3663"/>
                  </a:cubicBezTo>
                  <a:cubicBezTo>
                    <a:pt x="1414" y="3705"/>
                    <a:pt x="1414" y="3747"/>
                    <a:pt x="1407" y="3796"/>
                  </a:cubicBezTo>
                  <a:cubicBezTo>
                    <a:pt x="1337" y="4041"/>
                    <a:pt x="1218" y="4272"/>
                    <a:pt x="1141" y="4517"/>
                  </a:cubicBezTo>
                  <a:cubicBezTo>
                    <a:pt x="1085" y="4671"/>
                    <a:pt x="1001" y="4923"/>
                    <a:pt x="980" y="5161"/>
                  </a:cubicBezTo>
                  <a:cubicBezTo>
                    <a:pt x="973" y="5336"/>
                    <a:pt x="987" y="5483"/>
                    <a:pt x="1106" y="5581"/>
                  </a:cubicBezTo>
                  <a:cubicBezTo>
                    <a:pt x="1195" y="5656"/>
                    <a:pt x="1335" y="5682"/>
                    <a:pt x="1477" y="5682"/>
                  </a:cubicBezTo>
                  <a:cubicBezTo>
                    <a:pt x="1615" y="5682"/>
                    <a:pt x="1755" y="5658"/>
                    <a:pt x="1855" y="5630"/>
                  </a:cubicBezTo>
                  <a:cubicBezTo>
                    <a:pt x="2030" y="5581"/>
                    <a:pt x="2198" y="5511"/>
                    <a:pt x="2366" y="5434"/>
                  </a:cubicBezTo>
                  <a:cubicBezTo>
                    <a:pt x="2578" y="5332"/>
                    <a:pt x="2817" y="5182"/>
                    <a:pt x="3070" y="5182"/>
                  </a:cubicBezTo>
                  <a:cubicBezTo>
                    <a:pt x="3076" y="5182"/>
                    <a:pt x="3082" y="5182"/>
                    <a:pt x="3087" y="5182"/>
                  </a:cubicBezTo>
                  <a:cubicBezTo>
                    <a:pt x="3388" y="5196"/>
                    <a:pt x="3591" y="5420"/>
                    <a:pt x="3808" y="5588"/>
                  </a:cubicBezTo>
                  <a:cubicBezTo>
                    <a:pt x="3948" y="5700"/>
                    <a:pt x="4095" y="5819"/>
                    <a:pt x="4263" y="5896"/>
                  </a:cubicBezTo>
                  <a:cubicBezTo>
                    <a:pt x="4395" y="5967"/>
                    <a:pt x="4619" y="6049"/>
                    <a:pt x="4809" y="6049"/>
                  </a:cubicBezTo>
                  <a:cubicBezTo>
                    <a:pt x="4882" y="6049"/>
                    <a:pt x="4949" y="6037"/>
                    <a:pt x="5005" y="6008"/>
                  </a:cubicBezTo>
                  <a:cubicBezTo>
                    <a:pt x="5306" y="5854"/>
                    <a:pt x="5222" y="5231"/>
                    <a:pt x="5201" y="4965"/>
                  </a:cubicBezTo>
                  <a:cubicBezTo>
                    <a:pt x="5173" y="4713"/>
                    <a:pt x="5103" y="4461"/>
                    <a:pt x="5096" y="4195"/>
                  </a:cubicBezTo>
                  <a:cubicBezTo>
                    <a:pt x="5075" y="3838"/>
                    <a:pt x="5782" y="3649"/>
                    <a:pt x="6055" y="3474"/>
                  </a:cubicBezTo>
                  <a:cubicBezTo>
                    <a:pt x="6300" y="3306"/>
                    <a:pt x="6861" y="2956"/>
                    <a:pt x="6700" y="2613"/>
                  </a:cubicBezTo>
                  <a:cubicBezTo>
                    <a:pt x="6594" y="2382"/>
                    <a:pt x="6363" y="2235"/>
                    <a:pt x="6104" y="2151"/>
                  </a:cubicBezTo>
                  <a:cubicBezTo>
                    <a:pt x="5929" y="2088"/>
                    <a:pt x="5754" y="2053"/>
                    <a:pt x="5600" y="2025"/>
                  </a:cubicBezTo>
                  <a:cubicBezTo>
                    <a:pt x="5425" y="1997"/>
                    <a:pt x="5229" y="2011"/>
                    <a:pt x="5054" y="1976"/>
                  </a:cubicBezTo>
                  <a:cubicBezTo>
                    <a:pt x="5033" y="1962"/>
                    <a:pt x="4998" y="1955"/>
                    <a:pt x="4970" y="1948"/>
                  </a:cubicBezTo>
                  <a:cubicBezTo>
                    <a:pt x="4725" y="1878"/>
                    <a:pt x="4543" y="1647"/>
                    <a:pt x="4452" y="1430"/>
                  </a:cubicBezTo>
                  <a:cubicBezTo>
                    <a:pt x="4305" y="1066"/>
                    <a:pt x="4319" y="618"/>
                    <a:pt x="4123" y="268"/>
                  </a:cubicBezTo>
                  <a:cubicBezTo>
                    <a:pt x="4039" y="128"/>
                    <a:pt x="3892" y="16"/>
                    <a:pt x="3724" y="2"/>
                  </a:cubicBezTo>
                  <a:cubicBezTo>
                    <a:pt x="3717" y="1"/>
                    <a:pt x="3709" y="1"/>
                    <a:pt x="3701" y="1"/>
                  </a:cubicBezTo>
                  <a:close/>
                </a:path>
              </a:pathLst>
            </a:custGeom>
            <a:solidFill>
              <a:srgbClr val="FFB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959;p76"/>
            <p:cNvSpPr/>
            <p:nvPr/>
          </p:nvSpPr>
          <p:spPr>
            <a:xfrm>
              <a:off x="4718963" y="2296418"/>
              <a:ext cx="233945" cy="155751"/>
            </a:xfrm>
            <a:custGeom>
              <a:avLst/>
              <a:gdLst/>
              <a:ahLst/>
              <a:cxnLst/>
              <a:rect l="l" t="t" r="r" b="b"/>
              <a:pathLst>
                <a:path w="5888" h="3920" extrusionOk="0">
                  <a:moveTo>
                    <a:pt x="5138" y="0"/>
                  </a:moveTo>
                  <a:lnTo>
                    <a:pt x="5138" y="0"/>
                  </a:lnTo>
                  <a:cubicBezTo>
                    <a:pt x="5215" y="70"/>
                    <a:pt x="5285" y="147"/>
                    <a:pt x="5327" y="245"/>
                  </a:cubicBezTo>
                  <a:cubicBezTo>
                    <a:pt x="5474" y="581"/>
                    <a:pt x="4942" y="910"/>
                    <a:pt x="4704" y="1057"/>
                  </a:cubicBezTo>
                  <a:cubicBezTo>
                    <a:pt x="4452" y="1218"/>
                    <a:pt x="3780" y="1400"/>
                    <a:pt x="3794" y="1736"/>
                  </a:cubicBezTo>
                  <a:cubicBezTo>
                    <a:pt x="3808" y="1967"/>
                    <a:pt x="3864" y="2212"/>
                    <a:pt x="3892" y="2450"/>
                  </a:cubicBezTo>
                  <a:cubicBezTo>
                    <a:pt x="3920" y="2695"/>
                    <a:pt x="3997" y="3283"/>
                    <a:pt x="3710" y="3423"/>
                  </a:cubicBezTo>
                  <a:cubicBezTo>
                    <a:pt x="3658" y="3449"/>
                    <a:pt x="3596" y="3460"/>
                    <a:pt x="3529" y="3460"/>
                  </a:cubicBezTo>
                  <a:cubicBezTo>
                    <a:pt x="3346" y="3460"/>
                    <a:pt x="3132" y="3380"/>
                    <a:pt x="3003" y="3318"/>
                  </a:cubicBezTo>
                  <a:cubicBezTo>
                    <a:pt x="2842" y="3241"/>
                    <a:pt x="2702" y="3136"/>
                    <a:pt x="2562" y="3031"/>
                  </a:cubicBezTo>
                  <a:cubicBezTo>
                    <a:pt x="2359" y="2877"/>
                    <a:pt x="2163" y="2660"/>
                    <a:pt x="1883" y="2653"/>
                  </a:cubicBezTo>
                  <a:cubicBezTo>
                    <a:pt x="1877" y="2653"/>
                    <a:pt x="1871" y="2653"/>
                    <a:pt x="1865" y="2653"/>
                  </a:cubicBezTo>
                  <a:cubicBezTo>
                    <a:pt x="1626" y="2653"/>
                    <a:pt x="1388" y="2788"/>
                    <a:pt x="1190" y="2877"/>
                  </a:cubicBezTo>
                  <a:cubicBezTo>
                    <a:pt x="1043" y="2947"/>
                    <a:pt x="882" y="3017"/>
                    <a:pt x="707" y="3066"/>
                  </a:cubicBezTo>
                  <a:cubicBezTo>
                    <a:pt x="616" y="3091"/>
                    <a:pt x="485" y="3112"/>
                    <a:pt x="355" y="3112"/>
                  </a:cubicBezTo>
                  <a:cubicBezTo>
                    <a:pt x="224" y="3112"/>
                    <a:pt x="95" y="3091"/>
                    <a:pt x="7" y="3031"/>
                  </a:cubicBezTo>
                  <a:lnTo>
                    <a:pt x="7" y="3031"/>
                  </a:lnTo>
                  <a:cubicBezTo>
                    <a:pt x="0" y="3206"/>
                    <a:pt x="14" y="3353"/>
                    <a:pt x="133" y="3451"/>
                  </a:cubicBezTo>
                  <a:cubicBezTo>
                    <a:pt x="222" y="3526"/>
                    <a:pt x="362" y="3552"/>
                    <a:pt x="504" y="3552"/>
                  </a:cubicBezTo>
                  <a:cubicBezTo>
                    <a:pt x="642" y="3552"/>
                    <a:pt x="782" y="3528"/>
                    <a:pt x="882" y="3500"/>
                  </a:cubicBezTo>
                  <a:cubicBezTo>
                    <a:pt x="1057" y="3451"/>
                    <a:pt x="1225" y="3381"/>
                    <a:pt x="1393" y="3304"/>
                  </a:cubicBezTo>
                  <a:cubicBezTo>
                    <a:pt x="1605" y="3202"/>
                    <a:pt x="1844" y="3052"/>
                    <a:pt x="2097" y="3052"/>
                  </a:cubicBezTo>
                  <a:cubicBezTo>
                    <a:pt x="2103" y="3052"/>
                    <a:pt x="2109" y="3052"/>
                    <a:pt x="2114" y="3052"/>
                  </a:cubicBezTo>
                  <a:cubicBezTo>
                    <a:pt x="2415" y="3066"/>
                    <a:pt x="2618" y="3290"/>
                    <a:pt x="2835" y="3458"/>
                  </a:cubicBezTo>
                  <a:cubicBezTo>
                    <a:pt x="2975" y="3570"/>
                    <a:pt x="3122" y="3689"/>
                    <a:pt x="3290" y="3766"/>
                  </a:cubicBezTo>
                  <a:cubicBezTo>
                    <a:pt x="3422" y="3837"/>
                    <a:pt x="3646" y="3919"/>
                    <a:pt x="3836" y="3919"/>
                  </a:cubicBezTo>
                  <a:cubicBezTo>
                    <a:pt x="3909" y="3919"/>
                    <a:pt x="3976" y="3907"/>
                    <a:pt x="4032" y="3878"/>
                  </a:cubicBezTo>
                  <a:cubicBezTo>
                    <a:pt x="4333" y="3724"/>
                    <a:pt x="4249" y="3101"/>
                    <a:pt x="4228" y="2835"/>
                  </a:cubicBezTo>
                  <a:cubicBezTo>
                    <a:pt x="4200" y="2583"/>
                    <a:pt x="4130" y="2331"/>
                    <a:pt x="4123" y="2065"/>
                  </a:cubicBezTo>
                  <a:cubicBezTo>
                    <a:pt x="4102" y="1708"/>
                    <a:pt x="4809" y="1519"/>
                    <a:pt x="5082" y="1344"/>
                  </a:cubicBezTo>
                  <a:cubicBezTo>
                    <a:pt x="5327" y="1176"/>
                    <a:pt x="5888" y="826"/>
                    <a:pt x="5734" y="462"/>
                  </a:cubicBezTo>
                  <a:cubicBezTo>
                    <a:pt x="5621" y="238"/>
                    <a:pt x="5390" y="91"/>
                    <a:pt x="5138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960;p76"/>
            <p:cNvSpPr/>
            <p:nvPr/>
          </p:nvSpPr>
          <p:spPr>
            <a:xfrm>
              <a:off x="4712010" y="2231497"/>
              <a:ext cx="106006" cy="64724"/>
            </a:xfrm>
            <a:custGeom>
              <a:avLst/>
              <a:gdLst/>
              <a:ahLst/>
              <a:cxnLst/>
              <a:rect l="l" t="t" r="r" b="b"/>
              <a:pathLst>
                <a:path w="2668" h="1629" extrusionOk="0">
                  <a:moveTo>
                    <a:pt x="2519" y="1"/>
                  </a:moveTo>
                  <a:cubicBezTo>
                    <a:pt x="2476" y="1"/>
                    <a:pt x="2440" y="50"/>
                    <a:pt x="2415" y="87"/>
                  </a:cubicBezTo>
                  <a:cubicBezTo>
                    <a:pt x="2163" y="458"/>
                    <a:pt x="2002" y="1039"/>
                    <a:pt x="1505" y="1179"/>
                  </a:cubicBezTo>
                  <a:cubicBezTo>
                    <a:pt x="1239" y="1253"/>
                    <a:pt x="966" y="1289"/>
                    <a:pt x="690" y="1289"/>
                  </a:cubicBezTo>
                  <a:cubicBezTo>
                    <a:pt x="575" y="1289"/>
                    <a:pt x="459" y="1282"/>
                    <a:pt x="343" y="1270"/>
                  </a:cubicBezTo>
                  <a:cubicBezTo>
                    <a:pt x="301" y="1266"/>
                    <a:pt x="261" y="1259"/>
                    <a:pt x="220" y="1259"/>
                  </a:cubicBezTo>
                  <a:cubicBezTo>
                    <a:pt x="194" y="1259"/>
                    <a:pt x="168" y="1262"/>
                    <a:pt x="140" y="1270"/>
                  </a:cubicBezTo>
                  <a:cubicBezTo>
                    <a:pt x="70" y="1284"/>
                    <a:pt x="0" y="1354"/>
                    <a:pt x="49" y="1417"/>
                  </a:cubicBezTo>
                  <a:cubicBezTo>
                    <a:pt x="98" y="1473"/>
                    <a:pt x="252" y="1508"/>
                    <a:pt x="315" y="1522"/>
                  </a:cubicBezTo>
                  <a:cubicBezTo>
                    <a:pt x="539" y="1599"/>
                    <a:pt x="784" y="1620"/>
                    <a:pt x="1029" y="1627"/>
                  </a:cubicBezTo>
                  <a:cubicBezTo>
                    <a:pt x="1072" y="1628"/>
                    <a:pt x="1115" y="1629"/>
                    <a:pt x="1157" y="1629"/>
                  </a:cubicBezTo>
                  <a:cubicBezTo>
                    <a:pt x="1441" y="1629"/>
                    <a:pt x="1718" y="1604"/>
                    <a:pt x="1974" y="1494"/>
                  </a:cubicBezTo>
                  <a:cubicBezTo>
                    <a:pt x="2527" y="1270"/>
                    <a:pt x="2667" y="689"/>
                    <a:pt x="2639" y="150"/>
                  </a:cubicBezTo>
                  <a:cubicBezTo>
                    <a:pt x="2632" y="129"/>
                    <a:pt x="2632" y="108"/>
                    <a:pt x="2625" y="80"/>
                  </a:cubicBezTo>
                  <a:cubicBezTo>
                    <a:pt x="2625" y="73"/>
                    <a:pt x="2625" y="73"/>
                    <a:pt x="2618" y="59"/>
                  </a:cubicBezTo>
                  <a:cubicBezTo>
                    <a:pt x="2597" y="24"/>
                    <a:pt x="2569" y="3"/>
                    <a:pt x="2534" y="3"/>
                  </a:cubicBezTo>
                  <a:cubicBezTo>
                    <a:pt x="2529" y="2"/>
                    <a:pt x="2524" y="1"/>
                    <a:pt x="25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961;p76"/>
            <p:cNvSpPr/>
            <p:nvPr/>
          </p:nvSpPr>
          <p:spPr>
            <a:xfrm>
              <a:off x="4822146" y="2211234"/>
              <a:ext cx="59559" cy="78273"/>
            </a:xfrm>
            <a:custGeom>
              <a:avLst/>
              <a:gdLst/>
              <a:ahLst/>
              <a:cxnLst/>
              <a:rect l="l" t="t" r="r" b="b"/>
              <a:pathLst>
                <a:path w="1499" h="1970" extrusionOk="0">
                  <a:moveTo>
                    <a:pt x="136" y="0"/>
                  </a:moveTo>
                  <a:cubicBezTo>
                    <a:pt x="86" y="0"/>
                    <a:pt x="41" y="13"/>
                    <a:pt x="0" y="30"/>
                  </a:cubicBezTo>
                  <a:cubicBezTo>
                    <a:pt x="462" y="338"/>
                    <a:pt x="392" y="947"/>
                    <a:pt x="651" y="1402"/>
                  </a:cubicBezTo>
                  <a:cubicBezTo>
                    <a:pt x="833" y="1745"/>
                    <a:pt x="1113" y="1934"/>
                    <a:pt x="1498" y="1969"/>
                  </a:cubicBezTo>
                  <a:cubicBezTo>
                    <a:pt x="1463" y="1962"/>
                    <a:pt x="1435" y="1955"/>
                    <a:pt x="1407" y="1948"/>
                  </a:cubicBezTo>
                  <a:cubicBezTo>
                    <a:pt x="1162" y="1878"/>
                    <a:pt x="980" y="1647"/>
                    <a:pt x="896" y="1430"/>
                  </a:cubicBezTo>
                  <a:cubicBezTo>
                    <a:pt x="742" y="1059"/>
                    <a:pt x="763" y="618"/>
                    <a:pt x="560" y="268"/>
                  </a:cubicBezTo>
                  <a:cubicBezTo>
                    <a:pt x="483" y="128"/>
                    <a:pt x="336" y="9"/>
                    <a:pt x="168" y="2"/>
                  </a:cubicBezTo>
                  <a:cubicBezTo>
                    <a:pt x="157" y="1"/>
                    <a:pt x="146" y="0"/>
                    <a:pt x="136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62;p76"/>
            <p:cNvSpPr/>
            <p:nvPr/>
          </p:nvSpPr>
          <p:spPr>
            <a:xfrm>
              <a:off x="4680027" y="2288631"/>
              <a:ext cx="56221" cy="68459"/>
            </a:xfrm>
            <a:custGeom>
              <a:avLst/>
              <a:gdLst/>
              <a:ahLst/>
              <a:cxnLst/>
              <a:rect l="l" t="t" r="r" b="b"/>
              <a:pathLst>
                <a:path w="1415" h="1723" extrusionOk="0">
                  <a:moveTo>
                    <a:pt x="147" y="0"/>
                  </a:moveTo>
                  <a:cubicBezTo>
                    <a:pt x="0" y="301"/>
                    <a:pt x="427" y="742"/>
                    <a:pt x="630" y="945"/>
                  </a:cubicBezTo>
                  <a:cubicBezTo>
                    <a:pt x="819" y="1134"/>
                    <a:pt x="1337" y="1421"/>
                    <a:pt x="1407" y="1722"/>
                  </a:cubicBezTo>
                  <a:cubicBezTo>
                    <a:pt x="1414" y="1540"/>
                    <a:pt x="1358" y="1365"/>
                    <a:pt x="1239" y="1211"/>
                  </a:cubicBezTo>
                  <a:cubicBezTo>
                    <a:pt x="1176" y="1127"/>
                    <a:pt x="1085" y="1057"/>
                    <a:pt x="994" y="987"/>
                  </a:cubicBezTo>
                  <a:cubicBezTo>
                    <a:pt x="959" y="959"/>
                    <a:pt x="938" y="945"/>
                    <a:pt x="910" y="917"/>
                  </a:cubicBezTo>
                  <a:cubicBezTo>
                    <a:pt x="707" y="742"/>
                    <a:pt x="525" y="560"/>
                    <a:pt x="357" y="350"/>
                  </a:cubicBezTo>
                  <a:cubicBezTo>
                    <a:pt x="273" y="231"/>
                    <a:pt x="189" y="119"/>
                    <a:pt x="147" y="0"/>
                  </a:cubicBezTo>
                  <a:close/>
                </a:path>
              </a:pathLst>
            </a:custGeom>
            <a:solidFill>
              <a:srgbClr val="FA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850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6599" y="1480103"/>
            <a:ext cx="7963021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 DIỄN LỰC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8971" y="644600"/>
            <a:ext cx="32959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 – </a:t>
            </a:r>
            <a:r>
              <a:rPr lang="en-US" sz="32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AB347-4DF5-491E-ACB9-DF6244527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30" y="-185022"/>
            <a:ext cx="2496065" cy="2496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78302C-D24E-43FE-982C-4457CAB0E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2" y="421118"/>
            <a:ext cx="2051858" cy="25113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842" y="2894500"/>
            <a:ext cx="6950811" cy="3488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509" y="4655388"/>
            <a:ext cx="2466488" cy="15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6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4" name="Right Triangle 3"/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/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1"/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Google Shape;341;p23"/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F6612-2EF2-4B09-AC7C-C58B446E5A83}"/>
              </a:ext>
            </a:extLst>
          </p:cNvPr>
          <p:cNvSpPr txBox="1"/>
          <p:nvPr/>
        </p:nvSpPr>
        <p:spPr>
          <a:xfrm>
            <a:off x="463267" y="1398245"/>
            <a:ext cx="9354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019834-373E-4679-9FE6-5DFDCAEC1B16}"/>
              </a:ext>
            </a:extLst>
          </p:cNvPr>
          <p:cNvSpPr txBox="1"/>
          <p:nvPr/>
        </p:nvSpPr>
        <p:spPr>
          <a:xfrm>
            <a:off x="791053" y="1944601"/>
            <a:ext cx="868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7AC9E-53B8-4327-BE63-ECFCE1772898}"/>
              </a:ext>
            </a:extLst>
          </p:cNvPr>
          <p:cNvSpPr txBox="1"/>
          <p:nvPr/>
        </p:nvSpPr>
        <p:spPr>
          <a:xfrm>
            <a:off x="741395" y="2503042"/>
            <a:ext cx="1092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3399A-89B7-478D-9634-33071544D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528"/>
          <a:stretch/>
        </p:blipFill>
        <p:spPr>
          <a:xfrm>
            <a:off x="9467689" y="4311795"/>
            <a:ext cx="2724311" cy="2065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07C61B-7172-413F-9E89-6AC2435D2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35" y="4311795"/>
            <a:ext cx="2377810" cy="2377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52B713-2801-4741-8AB4-979F961B21D0}"/>
              </a:ext>
            </a:extLst>
          </p:cNvPr>
          <p:cNvSpPr txBox="1"/>
          <p:nvPr/>
        </p:nvSpPr>
        <p:spPr>
          <a:xfrm>
            <a:off x="715933" y="3517307"/>
            <a:ext cx="426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Niutơn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(N).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37D029-18EC-411F-9E84-9F41A6A6C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010" y="4320383"/>
            <a:ext cx="2724311" cy="254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43F47D-4627-4118-89BC-CD4496C8D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6000"/>
          <a:stretch/>
        </p:blipFill>
        <p:spPr>
          <a:xfrm>
            <a:off x="3235213" y="4311795"/>
            <a:ext cx="2476732" cy="2476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48640C-AB8B-424F-944D-28F9C3E4C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B154A-26CF-4499-86A7-625C0BC99EB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4B45714B-4E16-4DC2-A1ED-BDFB4E99D252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1A384A72-39B2-403D-B10E-00B2CEA6786A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B9EF389B-AA18-4C4A-8A6A-5276A7F24F6A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7A213FB2-88A6-47EA-999A-35888FEE2E11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3D51A8-D70E-4219-930D-F8FB9758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AE1D31-A5B7-4CBB-8DBE-795279E5842E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4F454-E1CA-4F6B-8670-A7D57CF53289}"/>
              </a:ext>
            </a:extLst>
          </p:cNvPr>
          <p:cNvSpPr txBox="1"/>
          <p:nvPr/>
        </p:nvSpPr>
        <p:spPr>
          <a:xfrm>
            <a:off x="463267" y="1398245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531C3-C745-405E-8AC3-A409D5FD8BA6}"/>
              </a:ext>
            </a:extLst>
          </p:cNvPr>
          <p:cNvSpPr txBox="1"/>
          <p:nvPr/>
        </p:nvSpPr>
        <p:spPr>
          <a:xfrm>
            <a:off x="940519" y="1960336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8249E-18EB-4BF8-B73C-213BED013772}"/>
              </a:ext>
            </a:extLst>
          </p:cNvPr>
          <p:cNvSpPr txBox="1"/>
          <p:nvPr/>
        </p:nvSpPr>
        <p:spPr>
          <a:xfrm>
            <a:off x="1613394" y="2593367"/>
            <a:ext cx="5473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4BFB3A-2C77-48F7-9AE1-8C67D8D94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04" y="4237780"/>
            <a:ext cx="3045845" cy="281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EE7FC0-D7C8-4685-935A-CB621ECD1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23E1FE-F660-438C-842D-57A19893A3E9}"/>
              </a:ext>
            </a:extLst>
          </p:cNvPr>
          <p:cNvSpPr txBox="1"/>
          <p:nvPr/>
        </p:nvSpPr>
        <p:spPr>
          <a:xfrm>
            <a:off x="2287389" y="3314450"/>
            <a:ext cx="3321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B154A-26CF-4499-86A7-625C0BC99EB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4B45714B-4E16-4DC2-A1ED-BDFB4E99D252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1A384A72-39B2-403D-B10E-00B2CEA6786A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B9EF389B-AA18-4C4A-8A6A-5276A7F24F6A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7A213FB2-88A6-47EA-999A-35888FEE2E11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3D51A8-D70E-4219-930D-F8FB9758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AE1D31-A5B7-4CBB-8DBE-795279E5842E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4F454-E1CA-4F6B-8670-A7D57CF53289}"/>
              </a:ext>
            </a:extLst>
          </p:cNvPr>
          <p:cNvSpPr txBox="1"/>
          <p:nvPr/>
        </p:nvSpPr>
        <p:spPr>
          <a:xfrm>
            <a:off x="463267" y="1398245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531C3-C745-405E-8AC3-A409D5FD8BA6}"/>
              </a:ext>
            </a:extLst>
          </p:cNvPr>
          <p:cNvSpPr txBox="1"/>
          <p:nvPr/>
        </p:nvSpPr>
        <p:spPr>
          <a:xfrm>
            <a:off x="940519" y="1960336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8249E-18EB-4BF8-B73C-213BED013772}"/>
              </a:ext>
            </a:extLst>
          </p:cNvPr>
          <p:cNvSpPr txBox="1"/>
          <p:nvPr/>
        </p:nvSpPr>
        <p:spPr>
          <a:xfrm>
            <a:off x="1613394" y="2634931"/>
            <a:ext cx="5473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3E1FE-F660-438C-842D-57A19893A3E9}"/>
              </a:ext>
            </a:extLst>
          </p:cNvPr>
          <p:cNvSpPr txBox="1"/>
          <p:nvPr/>
        </p:nvSpPr>
        <p:spPr>
          <a:xfrm>
            <a:off x="1941025" y="3252573"/>
            <a:ext cx="3321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Phương</a:t>
            </a:r>
            <a:r>
              <a:rPr lang="en-US" sz="3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Độ </a:t>
            </a:r>
            <a:r>
              <a:rPr lang="en-US" sz="3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306402-6C27-49AA-852D-21B3B359BDA9}"/>
                  </a:ext>
                </a:extLst>
              </p:cNvPr>
              <p:cNvSpPr txBox="1"/>
              <p:nvPr/>
            </p:nvSpPr>
            <p:spPr>
              <a:xfrm>
                <a:off x="1613393" y="4406389"/>
                <a:ext cx="5473205" cy="610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lực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306402-6C27-49AA-852D-21B3B359B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393" y="4406389"/>
                <a:ext cx="5473205" cy="610103"/>
              </a:xfrm>
              <a:prstGeom prst="rect">
                <a:avLst/>
              </a:prstGeom>
              <a:blipFill>
                <a:blip r:embed="rId3"/>
                <a:stretch>
                  <a:fillRect l="-2676" t="-3000" b="-3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5D1265-5D71-428D-8E02-01D6B340BA9C}"/>
                  </a:ext>
                </a:extLst>
              </p:cNvPr>
              <p:cNvSpPr txBox="1"/>
              <p:nvPr/>
            </p:nvSpPr>
            <p:spPr>
              <a:xfrm>
                <a:off x="1613392" y="5153605"/>
                <a:ext cx="547320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lực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endPara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5D1265-5D71-428D-8E02-01D6B340B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392" y="5153605"/>
                <a:ext cx="5473205" cy="553998"/>
              </a:xfrm>
              <a:prstGeom prst="rect">
                <a:avLst/>
              </a:prstGeom>
              <a:blipFill>
                <a:blip r:embed="rId4"/>
                <a:stretch>
                  <a:fillRect l="-2676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CD73EB6-659F-45A0-B30D-E7D775367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7EBB4C-D03D-43AC-B200-DE4C4B8F5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69" y="4406389"/>
            <a:ext cx="2399176" cy="23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DB154A-26CF-4499-86A7-625C0BC99EB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4B45714B-4E16-4DC2-A1ED-BDFB4E99D252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1A384A72-39B2-403D-B10E-00B2CEA6786A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B9EF389B-AA18-4C4A-8A6A-5276A7F24F6A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7A213FB2-88A6-47EA-999A-35888FEE2E11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3D51A8-D70E-4219-930D-F8FB9758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AE1D31-A5B7-4CBB-8DBE-795279E5842E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4F454-E1CA-4F6B-8670-A7D57CF53289}"/>
              </a:ext>
            </a:extLst>
          </p:cNvPr>
          <p:cNvSpPr txBox="1"/>
          <p:nvPr/>
        </p:nvSpPr>
        <p:spPr>
          <a:xfrm>
            <a:off x="463267" y="1398245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531C3-C745-405E-8AC3-A409D5FD8BA6}"/>
              </a:ext>
            </a:extLst>
          </p:cNvPr>
          <p:cNvSpPr txBox="1"/>
          <p:nvPr/>
        </p:nvSpPr>
        <p:spPr>
          <a:xfrm>
            <a:off x="940519" y="1960336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8249E-18EB-4BF8-B73C-213BED013772}"/>
              </a:ext>
            </a:extLst>
          </p:cNvPr>
          <p:cNvSpPr txBox="1"/>
          <p:nvPr/>
        </p:nvSpPr>
        <p:spPr>
          <a:xfrm>
            <a:off x="1264437" y="2592821"/>
            <a:ext cx="547320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3E1FE-F660-438C-842D-57A19893A3E9}"/>
              </a:ext>
            </a:extLst>
          </p:cNvPr>
          <p:cNvSpPr txBox="1"/>
          <p:nvPr/>
        </p:nvSpPr>
        <p:spPr>
          <a:xfrm>
            <a:off x="1852286" y="3373642"/>
            <a:ext cx="33212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9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306402-6C27-49AA-852D-21B3B359BDA9}"/>
                  </a:ext>
                </a:extLst>
              </p:cNvPr>
              <p:cNvSpPr txBox="1"/>
              <p:nvPr/>
            </p:nvSpPr>
            <p:spPr>
              <a:xfrm>
                <a:off x="1264437" y="4586147"/>
                <a:ext cx="5473205" cy="59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0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Vectơ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lực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9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lang="en-US" sz="29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306402-6C27-49AA-852D-21B3B359B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437" y="4586147"/>
                <a:ext cx="5473205" cy="592855"/>
              </a:xfrm>
              <a:prstGeom prst="rect">
                <a:avLst/>
              </a:prstGeom>
              <a:blipFill>
                <a:blip r:embed="rId3"/>
                <a:stretch>
                  <a:fillRect l="-2339" t="-2041" b="-27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5D1265-5D71-428D-8E02-01D6B340BA9C}"/>
                  </a:ext>
                </a:extLst>
              </p:cNvPr>
              <p:cNvSpPr txBox="1"/>
              <p:nvPr/>
            </p:nvSpPr>
            <p:spPr>
              <a:xfrm>
                <a:off x="1264437" y="5406622"/>
                <a:ext cx="5473205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0" b="1" i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-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lực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9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9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9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endParaRPr lang="en-US" sz="29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5D1265-5D71-428D-8E02-01D6B340B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437" y="5406622"/>
                <a:ext cx="5473205" cy="538609"/>
              </a:xfrm>
              <a:prstGeom prst="rect">
                <a:avLst/>
              </a:prstGeom>
              <a:blipFill>
                <a:blip r:embed="rId4"/>
                <a:stretch>
                  <a:fillRect l="-2339" t="-12500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4D7FAA4-16BA-42EE-9880-65847200D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4650" y="2847282"/>
            <a:ext cx="5569181" cy="291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8894F0-DBE5-4EB3-BDC2-A54C44171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37" y="-221619"/>
            <a:ext cx="1861427" cy="18614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FBC908-CA1F-4A26-8395-92D9C83E3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890" y="4613656"/>
            <a:ext cx="2399176" cy="23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231D58-5640-4576-954C-886076984C49}"/>
              </a:ext>
            </a:extLst>
          </p:cNvPr>
          <p:cNvGrpSpPr/>
          <p:nvPr/>
        </p:nvGrpSpPr>
        <p:grpSpPr>
          <a:xfrm>
            <a:off x="20020" y="-1"/>
            <a:ext cx="7441775" cy="1175055"/>
            <a:chOff x="-9578" y="-8237"/>
            <a:chExt cx="7044693" cy="1120346"/>
          </a:xfrm>
        </p:grpSpPr>
        <p:sp>
          <p:nvSpPr>
            <p:cNvPr id="3" name="Right Triangle 3">
              <a:extLst>
                <a:ext uri="{FF2B5EF4-FFF2-40B4-BE49-F238E27FC236}">
                  <a16:creationId xmlns:a16="http://schemas.microsoft.com/office/drawing/2014/main" id="{CA73C349-AB47-42F4-A7C6-73F45CCF877B}"/>
                </a:ext>
              </a:extLst>
            </p:cNvPr>
            <p:cNvSpPr/>
            <p:nvPr/>
          </p:nvSpPr>
          <p:spPr>
            <a:xfrm>
              <a:off x="6234037" y="119182"/>
              <a:ext cx="785943" cy="215730"/>
            </a:xfrm>
            <a:custGeom>
              <a:avLst/>
              <a:gdLst>
                <a:gd name="connsiteX0" fmla="*/ 0 w 906164"/>
                <a:gd name="connsiteY0" fmla="*/ 483200 h 483200"/>
                <a:gd name="connsiteX1" fmla="*/ 0 w 906164"/>
                <a:gd name="connsiteY1" fmla="*/ 0 h 483200"/>
                <a:gd name="connsiteX2" fmla="*/ 906164 w 906164"/>
                <a:gd name="connsiteY2" fmla="*/ 483200 h 483200"/>
                <a:gd name="connsiteX3" fmla="*/ 0 w 906164"/>
                <a:gd name="connsiteY3" fmla="*/ 483200 h 483200"/>
                <a:gd name="connsiteX0" fmla="*/ 0 w 906164"/>
                <a:gd name="connsiteY0" fmla="*/ 351395 h 351395"/>
                <a:gd name="connsiteX1" fmla="*/ 345989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  <a:gd name="connsiteX0" fmla="*/ 0 w 906164"/>
                <a:gd name="connsiteY0" fmla="*/ 351395 h 351395"/>
                <a:gd name="connsiteX1" fmla="*/ 399800 w 906164"/>
                <a:gd name="connsiteY1" fmla="*/ 0 h 351395"/>
                <a:gd name="connsiteX2" fmla="*/ 906164 w 906164"/>
                <a:gd name="connsiteY2" fmla="*/ 351395 h 351395"/>
                <a:gd name="connsiteX3" fmla="*/ 0 w 906164"/>
                <a:gd name="connsiteY3" fmla="*/ 351395 h 35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164" h="351395">
                  <a:moveTo>
                    <a:pt x="0" y="351395"/>
                  </a:moveTo>
                  <a:lnTo>
                    <a:pt x="399800" y="0"/>
                  </a:lnTo>
                  <a:lnTo>
                    <a:pt x="906164" y="351395"/>
                  </a:lnTo>
                  <a:lnTo>
                    <a:pt x="0" y="3513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1">
              <a:extLst>
                <a:ext uri="{FF2B5EF4-FFF2-40B4-BE49-F238E27FC236}">
                  <a16:creationId xmlns:a16="http://schemas.microsoft.com/office/drawing/2014/main" id="{9DB10EBB-0F84-4AF4-8520-9B45DA41B76E}"/>
                </a:ext>
              </a:extLst>
            </p:cNvPr>
            <p:cNvSpPr/>
            <p:nvPr/>
          </p:nvSpPr>
          <p:spPr>
            <a:xfrm>
              <a:off x="-9578" y="-8237"/>
              <a:ext cx="6781081" cy="1120346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9153" h="880967">
                  <a:moveTo>
                    <a:pt x="0" y="880967"/>
                  </a:moveTo>
                  <a:cubicBezTo>
                    <a:pt x="1906" y="589310"/>
                    <a:pt x="3813" y="297653"/>
                    <a:pt x="5719" y="5996"/>
                  </a:cubicBezTo>
                  <a:lnTo>
                    <a:pt x="4049153" y="0"/>
                  </a:lnTo>
                  <a:lnTo>
                    <a:pt x="3358519" y="879207"/>
                  </a:lnTo>
                  <a:lnTo>
                    <a:pt x="0" y="88096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1">
              <a:extLst>
                <a:ext uri="{FF2B5EF4-FFF2-40B4-BE49-F238E27FC236}">
                  <a16:creationId xmlns:a16="http://schemas.microsoft.com/office/drawing/2014/main" id="{19CE6E26-B430-4BFF-87D0-DB2FE308944C}"/>
                </a:ext>
              </a:extLst>
            </p:cNvPr>
            <p:cNvSpPr/>
            <p:nvPr/>
          </p:nvSpPr>
          <p:spPr>
            <a:xfrm>
              <a:off x="0" y="334912"/>
              <a:ext cx="7035115" cy="649201"/>
            </a:xfrm>
            <a:custGeom>
              <a:avLst/>
              <a:gdLst>
                <a:gd name="connsiteX0" fmla="*/ 0 w 3789406"/>
                <a:gd name="connsiteY0" fmla="*/ 873211 h 873211"/>
                <a:gd name="connsiteX1" fmla="*/ 218303 w 3789406"/>
                <a:gd name="connsiteY1" fmla="*/ 0 h 873211"/>
                <a:gd name="connsiteX2" fmla="*/ 3789406 w 3789406"/>
                <a:gd name="connsiteY2" fmla="*/ 0 h 873211"/>
                <a:gd name="connsiteX3" fmla="*/ 3571103 w 3789406"/>
                <a:gd name="connsiteY3" fmla="*/ 873211 h 873211"/>
                <a:gd name="connsiteX4" fmla="*/ 0 w 3789406"/>
                <a:gd name="connsiteY4" fmla="*/ 873211 h 873211"/>
                <a:gd name="connsiteX0" fmla="*/ 4119 w 3571103"/>
                <a:gd name="connsiteY0" fmla="*/ 881449 h 881449"/>
                <a:gd name="connsiteX1" fmla="*/ 0 w 3571103"/>
                <a:gd name="connsiteY1" fmla="*/ 0 h 881449"/>
                <a:gd name="connsiteX2" fmla="*/ 3571103 w 3571103"/>
                <a:gd name="connsiteY2" fmla="*/ 0 h 881449"/>
                <a:gd name="connsiteX3" fmla="*/ 3352800 w 3571103"/>
                <a:gd name="connsiteY3" fmla="*/ 873211 h 881449"/>
                <a:gd name="connsiteX4" fmla="*/ 4119 w 3571103"/>
                <a:gd name="connsiteY4" fmla="*/ 881449 h 881449"/>
                <a:gd name="connsiteX0" fmla="*/ 4119 w 4043434"/>
                <a:gd name="connsiteY0" fmla="*/ 887445 h 887445"/>
                <a:gd name="connsiteX1" fmla="*/ 0 w 4043434"/>
                <a:gd name="connsiteY1" fmla="*/ 5996 h 887445"/>
                <a:gd name="connsiteX2" fmla="*/ 4043434 w 4043434"/>
                <a:gd name="connsiteY2" fmla="*/ 0 h 887445"/>
                <a:gd name="connsiteX3" fmla="*/ 3352800 w 4043434"/>
                <a:gd name="connsiteY3" fmla="*/ 879207 h 887445"/>
                <a:gd name="connsiteX4" fmla="*/ 4119 w 4043434"/>
                <a:gd name="connsiteY4" fmla="*/ 887445 h 887445"/>
                <a:gd name="connsiteX0" fmla="*/ 0 w 4049153"/>
                <a:gd name="connsiteY0" fmla="*/ 880967 h 880967"/>
                <a:gd name="connsiteX1" fmla="*/ 5719 w 4049153"/>
                <a:gd name="connsiteY1" fmla="*/ 5996 h 880967"/>
                <a:gd name="connsiteX2" fmla="*/ 4049153 w 4049153"/>
                <a:gd name="connsiteY2" fmla="*/ 0 h 880967"/>
                <a:gd name="connsiteX3" fmla="*/ 3358519 w 4049153"/>
                <a:gd name="connsiteY3" fmla="*/ 879207 h 880967"/>
                <a:gd name="connsiteX4" fmla="*/ 0 w 4049153"/>
                <a:gd name="connsiteY4" fmla="*/ 880967 h 880967"/>
                <a:gd name="connsiteX0" fmla="*/ 0 w 3787775"/>
                <a:gd name="connsiteY0" fmla="*/ 874971 h 874971"/>
                <a:gd name="connsiteX1" fmla="*/ 5719 w 3787775"/>
                <a:gd name="connsiteY1" fmla="*/ 0 h 874971"/>
                <a:gd name="connsiteX2" fmla="*/ 3787775 w 3787775"/>
                <a:gd name="connsiteY2" fmla="*/ 11448 h 874971"/>
                <a:gd name="connsiteX3" fmla="*/ 3358519 w 3787775"/>
                <a:gd name="connsiteY3" fmla="*/ 873211 h 874971"/>
                <a:gd name="connsiteX4" fmla="*/ 0 w 3787775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58519 w 3818786"/>
                <a:gd name="connsiteY3" fmla="*/ 873211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00927 w 3818786"/>
                <a:gd name="connsiteY3" fmla="*/ 864489 h 874971"/>
                <a:gd name="connsiteX4" fmla="*/ 0 w 3818786"/>
                <a:gd name="connsiteY4" fmla="*/ 874971 h 874971"/>
                <a:gd name="connsiteX0" fmla="*/ 0 w 3818786"/>
                <a:gd name="connsiteY0" fmla="*/ 874971 h 874971"/>
                <a:gd name="connsiteX1" fmla="*/ 5719 w 3818786"/>
                <a:gd name="connsiteY1" fmla="*/ 0 h 874971"/>
                <a:gd name="connsiteX2" fmla="*/ 3818786 w 3818786"/>
                <a:gd name="connsiteY2" fmla="*/ 11448 h 874971"/>
                <a:gd name="connsiteX3" fmla="*/ 3380669 w 3818786"/>
                <a:gd name="connsiteY3" fmla="*/ 864489 h 874971"/>
                <a:gd name="connsiteX4" fmla="*/ 0 w 3818786"/>
                <a:gd name="connsiteY4" fmla="*/ 874971 h 874971"/>
                <a:gd name="connsiteX0" fmla="*/ 0 w 3716893"/>
                <a:gd name="connsiteY0" fmla="*/ 874971 h 874971"/>
                <a:gd name="connsiteX1" fmla="*/ 5719 w 3716893"/>
                <a:gd name="connsiteY1" fmla="*/ 0 h 874971"/>
                <a:gd name="connsiteX2" fmla="*/ 3716893 w 3716893"/>
                <a:gd name="connsiteY2" fmla="*/ 57 h 874971"/>
                <a:gd name="connsiteX3" fmla="*/ 3380669 w 3716893"/>
                <a:gd name="connsiteY3" fmla="*/ 864489 h 874971"/>
                <a:gd name="connsiteX4" fmla="*/ 0 w 3716893"/>
                <a:gd name="connsiteY4" fmla="*/ 874971 h 874971"/>
                <a:gd name="connsiteX0" fmla="*/ 0 w 3747904"/>
                <a:gd name="connsiteY0" fmla="*/ 897695 h 897695"/>
                <a:gd name="connsiteX1" fmla="*/ 5719 w 3747904"/>
                <a:gd name="connsiteY1" fmla="*/ 22724 h 897695"/>
                <a:gd name="connsiteX2" fmla="*/ 3747904 w 3747904"/>
                <a:gd name="connsiteY2" fmla="*/ 0 h 897695"/>
                <a:gd name="connsiteX3" fmla="*/ 3380669 w 3747904"/>
                <a:gd name="connsiteY3" fmla="*/ 887213 h 897695"/>
                <a:gd name="connsiteX4" fmla="*/ 0 w 3747904"/>
                <a:gd name="connsiteY4" fmla="*/ 897695 h 897695"/>
                <a:gd name="connsiteX0" fmla="*/ 0 w 3783345"/>
                <a:gd name="connsiteY0" fmla="*/ 897695 h 897695"/>
                <a:gd name="connsiteX1" fmla="*/ 5719 w 3783345"/>
                <a:gd name="connsiteY1" fmla="*/ 22724 h 897695"/>
                <a:gd name="connsiteX2" fmla="*/ 3783345 w 3783345"/>
                <a:gd name="connsiteY2" fmla="*/ 0 h 897695"/>
                <a:gd name="connsiteX3" fmla="*/ 3380669 w 3783345"/>
                <a:gd name="connsiteY3" fmla="*/ 887213 h 897695"/>
                <a:gd name="connsiteX4" fmla="*/ 0 w 3783345"/>
                <a:gd name="connsiteY4" fmla="*/ 897695 h 89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3345" h="897695">
                  <a:moveTo>
                    <a:pt x="0" y="897695"/>
                  </a:moveTo>
                  <a:cubicBezTo>
                    <a:pt x="1906" y="606038"/>
                    <a:pt x="3813" y="314381"/>
                    <a:pt x="5719" y="22724"/>
                  </a:cubicBezTo>
                  <a:lnTo>
                    <a:pt x="3783345" y="0"/>
                  </a:lnTo>
                  <a:lnTo>
                    <a:pt x="3380669" y="887213"/>
                  </a:lnTo>
                  <a:lnTo>
                    <a:pt x="0" y="8976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341;p23">
              <a:extLst>
                <a:ext uri="{FF2B5EF4-FFF2-40B4-BE49-F238E27FC236}">
                  <a16:creationId xmlns:a16="http://schemas.microsoft.com/office/drawing/2014/main" id="{87A7EDEB-8F57-48AA-97EE-9E9F5A9219BD}"/>
                </a:ext>
              </a:extLst>
            </p:cNvPr>
            <p:cNvSpPr txBox="1">
              <a:spLocks/>
            </p:cNvSpPr>
            <p:nvPr/>
          </p:nvSpPr>
          <p:spPr>
            <a:xfrm>
              <a:off x="1283409" y="328380"/>
              <a:ext cx="5191532" cy="653379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chemeClr val="bg1"/>
                  </a:solidFill>
                </a:rPr>
                <a:t>BIỂU DIỄN LỰC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1752FE-07C6-4B04-B43A-7FAB4A393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4912"/>
              <a:ext cx="649201" cy="6492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2920939-8C0D-4688-ABCA-E14058D19462}"/>
              </a:ext>
            </a:extLst>
          </p:cNvPr>
          <p:cNvSpPr txBox="1"/>
          <p:nvPr/>
        </p:nvSpPr>
        <p:spPr>
          <a:xfrm>
            <a:off x="11720925" y="63957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FE42A6-8758-4B1D-99B5-4AFC434C220E}"/>
              </a:ext>
            </a:extLst>
          </p:cNvPr>
          <p:cNvSpPr txBox="1"/>
          <p:nvPr/>
        </p:nvSpPr>
        <p:spPr>
          <a:xfrm>
            <a:off x="463267" y="1398245"/>
            <a:ext cx="448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20962-DD7D-457F-B120-8AD4AED2DF51}"/>
              </a:ext>
            </a:extLst>
          </p:cNvPr>
          <p:cNvSpPr txBox="1"/>
          <p:nvPr/>
        </p:nvSpPr>
        <p:spPr>
          <a:xfrm>
            <a:off x="940519" y="1960336"/>
            <a:ext cx="56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vectơ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380570E-D0A6-44A7-9654-7D5C91A32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29" y="2483556"/>
            <a:ext cx="7765102" cy="43657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C96805-D4E4-4C7C-B953-2B670826A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63" y="-99245"/>
            <a:ext cx="1861427" cy="18614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800186-AF4C-4564-ABDB-199F3B332C2E}"/>
              </a:ext>
            </a:extLst>
          </p:cNvPr>
          <p:cNvSpPr txBox="1"/>
          <p:nvPr/>
        </p:nvSpPr>
        <p:spPr>
          <a:xfrm>
            <a:off x="158169" y="3143901"/>
            <a:ext cx="4110560" cy="1754326"/>
          </a:xfrm>
          <a:prstGeom prst="rect">
            <a:avLst/>
          </a:prstGeom>
          <a:noFill/>
          <a:ln>
            <a:solidFill>
              <a:srgbClr val="220F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TỔ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7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luận: Trong zoom</a:t>
            </a:r>
            <a:endParaRPr lang="en-US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51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5571</TotalTime>
  <Words>776</Words>
  <Application>Microsoft Office PowerPoint</Application>
  <PresentationFormat>Widescreen</PresentationFormat>
  <Paragraphs>128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Office Theme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DANH ANH</dc:creator>
  <cp:lastModifiedBy>Xuân Nguyễn</cp:lastModifiedBy>
  <cp:revision>423</cp:revision>
  <dcterms:created xsi:type="dcterms:W3CDTF">2020-01-09T10:48:43Z</dcterms:created>
  <dcterms:modified xsi:type="dcterms:W3CDTF">2021-09-30T02:27:10Z</dcterms:modified>
</cp:coreProperties>
</file>